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91" r:id="rId12"/>
    <p:sldMasterId id="2147483716" r:id="rId13"/>
    <p:sldMasterId id="2147483744" r:id="rId14"/>
    <p:sldMasterId id="2147483762" r:id="rId15"/>
    <p:sldMasterId id="2147483782" r:id="rId16"/>
  </p:sldMasterIdLst>
  <p:notesMasterIdLst>
    <p:notesMasterId r:id="rId44"/>
  </p:notesMasterIdLst>
  <p:sldIdLst>
    <p:sldId id="1030" r:id="rId17"/>
    <p:sldId id="280" r:id="rId18"/>
    <p:sldId id="270" r:id="rId19"/>
    <p:sldId id="1024" r:id="rId20"/>
    <p:sldId id="265" r:id="rId21"/>
    <p:sldId id="273" r:id="rId22"/>
    <p:sldId id="258" r:id="rId23"/>
    <p:sldId id="256" r:id="rId24"/>
    <p:sldId id="257" r:id="rId25"/>
    <p:sldId id="260" r:id="rId26"/>
    <p:sldId id="1031" r:id="rId27"/>
    <p:sldId id="286" r:id="rId28"/>
    <p:sldId id="294" r:id="rId29"/>
    <p:sldId id="289" r:id="rId30"/>
    <p:sldId id="288" r:id="rId31"/>
    <p:sldId id="287" r:id="rId32"/>
    <p:sldId id="290" r:id="rId33"/>
    <p:sldId id="291" r:id="rId34"/>
    <p:sldId id="292" r:id="rId35"/>
    <p:sldId id="293" r:id="rId36"/>
    <p:sldId id="269" r:id="rId37"/>
    <p:sldId id="1033" r:id="rId38"/>
    <p:sldId id="1034" r:id="rId39"/>
    <p:sldId id="1035" r:id="rId40"/>
    <p:sldId id="259" r:id="rId41"/>
    <p:sldId id="1032" r:id="rId42"/>
    <p:sldId id="1036" r:id="rId43"/>
  </p:sldIdLst>
  <p:sldSz cx="9144000" cy="5143500" type="screen16x9"/>
  <p:notesSz cx="6858000" cy="9144000"/>
  <p:embeddedFontLst>
    <p:embeddedFont>
      <p:font typeface="Agency FB" panose="020B0503020202020204" pitchFamily="34" charset="0"/>
      <p:regular r:id="rId45"/>
      <p:bold r:id="rId46"/>
    </p:embeddedFont>
    <p:embeddedFont>
      <p:font typeface="Baloo Bhaijaan" panose="020B0604020202020204" charset="-78"/>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Fira Sans Extra Condensed" panose="020B0503050000020004" pitchFamily="34" charset="0"/>
      <p:regular r:id="rId54"/>
      <p:bold r:id="rId55"/>
    </p:embeddedFont>
    <p:embeddedFont>
      <p:font typeface="Fira Sans Extra Condensed Medium" panose="020B0604020202020204" charset="0"/>
      <p:regular r:id="rId56"/>
      <p:bold r:id="rId57"/>
      <p:italic r:id="rId58"/>
      <p:boldItalic r:id="rId59"/>
    </p:embeddedFont>
    <p:embeddedFont>
      <p:font typeface="Helvetica" panose="020B0604020202020204" pitchFamily="34" charset="0"/>
      <p:regular r:id="rId60"/>
      <p:bold r:id="rId61"/>
      <p:italic r:id="rId62"/>
      <p:boldItalic r:id="rId63"/>
    </p:embeddedFont>
    <p:embeddedFont>
      <p:font typeface="Karla" pitchFamily="2" charset="0"/>
      <p:regular r:id="rId64"/>
      <p:bold r:id="rId65"/>
    </p:embeddedFont>
    <p:embeddedFont>
      <p:font typeface="Lemonada" panose="020B0604020202020204" charset="0"/>
      <p:regular r:id="rId66"/>
      <p:bold r:id="rId67"/>
    </p:embeddedFont>
    <p:embeddedFont>
      <p:font typeface="Lemonada Medium" panose="020B0604020202020204" charset="0"/>
      <p:regular r:id="rId68"/>
      <p:bold r:id="rId69"/>
    </p:embeddedFont>
    <p:embeddedFont>
      <p:font typeface="Nunito Light" pitchFamily="2" charset="0"/>
      <p:regular r:id="rId70"/>
      <p:italic r:id="rId71"/>
    </p:embeddedFont>
    <p:embeddedFont>
      <p:font typeface="Open Sans" panose="020B0606030504020204" pitchFamily="34" charset="0"/>
      <p:regular r:id="rId72"/>
      <p:bold r:id="rId73"/>
      <p:italic r:id="rId74"/>
      <p:boldItalic r:id="rId75"/>
    </p:embeddedFont>
    <p:embeddedFont>
      <p:font typeface="Oswald" panose="00000500000000000000" pitchFamily="2" charset="0"/>
      <p:regular r:id="rId76"/>
      <p:bold r:id="rId77"/>
    </p:embeddedFont>
    <p:embeddedFont>
      <p:font typeface="Poppins" panose="00000500000000000000" pitchFamily="2" charset="0"/>
      <p:regular r:id="rId78"/>
      <p:bold r:id="rId79"/>
      <p:italic r:id="rId80"/>
      <p:boldItalic r:id="rId81"/>
    </p:embeddedFont>
    <p:embeddedFont>
      <p:font typeface="Poppins Light" panose="00000400000000000000" pitchFamily="2" charset="0"/>
      <p:regular r:id="rId82"/>
      <p:bold r:id="rId83"/>
      <p:italic r:id="rId84"/>
      <p:boldItalic r:id="rId85"/>
    </p:embeddedFont>
    <p:embeddedFont>
      <p:font typeface="Raleway SemiBold" pitchFamily="2"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Roboto Condensed Light" panose="02000000000000000000" pitchFamily="2" charset="0"/>
      <p:regular r:id="rId94"/>
      <p:italic r:id="rId95"/>
    </p:embeddedFont>
    <p:embeddedFont>
      <p:font typeface="Tahoma" panose="020B0604030504040204" pitchFamily="34" charset="0"/>
      <p:regular r:id="rId96"/>
      <p:bold r:id="rId97"/>
    </p:embeddedFont>
    <p:embeddedFont>
      <p:font typeface="Trebuchet MS" panose="020B0603020202020204" pitchFamily="34" charset="0"/>
      <p:regular r:id="rId98"/>
      <p:bold r:id="rId99"/>
      <p:italic r:id="rId100"/>
      <p:boldItalic r:id="rId101"/>
    </p:embeddedFont>
    <p:embeddedFont>
      <p:font typeface="Verdana" panose="020B060403050404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DA76C-795A-495A-BEFA-B778C0396278}">
  <a:tblStyle styleId="{F84DA76C-795A-495A-BEFA-B778C039627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611BF4-621E-4B3C-804F-145F23E6AE4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6"/>
    <p:restoredTop sz="94648"/>
  </p:normalViewPr>
  <p:slideViewPr>
    <p:cSldViewPr snapToGrid="0" snapToObjects="1">
      <p:cViewPr varScale="1">
        <p:scale>
          <a:sx n="112" d="100"/>
          <a:sy n="112" d="100"/>
        </p:scale>
        <p:origin x="102" y="4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font" Target="fonts/font45.fntdata"/><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102" Type="http://schemas.openxmlformats.org/officeDocument/2006/relationships/font" Target="fonts/font58.fntdata"/><Relationship Id="rId5" Type="http://schemas.openxmlformats.org/officeDocument/2006/relationships/slideMaster" Target="slideMasters/slideMaster5.xml"/><Relationship Id="rId90" Type="http://schemas.openxmlformats.org/officeDocument/2006/relationships/font" Target="fonts/font46.fntdata"/><Relationship Id="rId95" Type="http://schemas.openxmlformats.org/officeDocument/2006/relationships/font" Target="fonts/font51.fntdata"/><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font" Target="fonts/font4.fntdata"/><Relationship Id="rId64" Type="http://schemas.openxmlformats.org/officeDocument/2006/relationships/font" Target="fonts/font20.fntdata"/><Relationship Id="rId69" Type="http://schemas.openxmlformats.org/officeDocument/2006/relationships/font" Target="fonts/font25.fntdata"/><Relationship Id="rId80" Type="http://schemas.openxmlformats.org/officeDocument/2006/relationships/font" Target="fonts/font36.fntdata"/><Relationship Id="rId85" Type="http://schemas.openxmlformats.org/officeDocument/2006/relationships/font" Target="fonts/font41.fntdata"/><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font" Target="fonts/font15.fntdata"/><Relationship Id="rId103" Type="http://schemas.openxmlformats.org/officeDocument/2006/relationships/font" Target="fonts/font59.fntdata"/><Relationship Id="rId108" Type="http://schemas.openxmlformats.org/officeDocument/2006/relationships/theme" Target="theme/theme1.xml"/><Relationship Id="rId54" Type="http://schemas.openxmlformats.org/officeDocument/2006/relationships/font" Target="fonts/font10.fntdata"/><Relationship Id="rId70" Type="http://schemas.openxmlformats.org/officeDocument/2006/relationships/font" Target="fonts/font26.fntdata"/><Relationship Id="rId75" Type="http://schemas.openxmlformats.org/officeDocument/2006/relationships/font" Target="fonts/font31.fntdata"/><Relationship Id="rId91" Type="http://schemas.openxmlformats.org/officeDocument/2006/relationships/font" Target="fonts/font47.fntdata"/><Relationship Id="rId96" Type="http://schemas.openxmlformats.org/officeDocument/2006/relationships/font" Target="fonts/font5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font" Target="fonts/font5.fntdata"/><Relationship Id="rId57" Type="http://schemas.openxmlformats.org/officeDocument/2006/relationships/font" Target="fonts/font13.fntdata"/><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94" Type="http://schemas.openxmlformats.org/officeDocument/2006/relationships/font" Target="fonts/font50.fntdata"/><Relationship Id="rId99" Type="http://schemas.openxmlformats.org/officeDocument/2006/relationships/font" Target="fonts/font55.fntdata"/><Relationship Id="rId101" Type="http://schemas.openxmlformats.org/officeDocument/2006/relationships/font" Target="fonts/font5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tableStyles" Target="tableStyles.xml"/><Relationship Id="rId34" Type="http://schemas.openxmlformats.org/officeDocument/2006/relationships/slide" Target="slides/slide18.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97" Type="http://schemas.openxmlformats.org/officeDocument/2006/relationships/font" Target="fonts/font53.fntdata"/><Relationship Id="rId104" Type="http://schemas.openxmlformats.org/officeDocument/2006/relationships/font" Target="fonts/font60.fntdata"/><Relationship Id="rId7" Type="http://schemas.openxmlformats.org/officeDocument/2006/relationships/slideMaster" Target="slideMasters/slideMaster7.xml"/><Relationship Id="rId71" Type="http://schemas.openxmlformats.org/officeDocument/2006/relationships/font" Target="fonts/font27.fntdata"/><Relationship Id="rId92" Type="http://schemas.openxmlformats.org/officeDocument/2006/relationships/font" Target="fonts/font48.fntdata"/><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font" Target="fonts/font43.fntdata"/><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font" Target="fonts/font12.fntdata"/><Relationship Id="rId77" Type="http://schemas.openxmlformats.org/officeDocument/2006/relationships/font" Target="fonts/font33.fntdata"/><Relationship Id="rId100" Type="http://schemas.openxmlformats.org/officeDocument/2006/relationships/font" Target="fonts/font56.fntdata"/><Relationship Id="rId105" Type="http://schemas.openxmlformats.org/officeDocument/2006/relationships/font" Target="fonts/font61.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93" Type="http://schemas.openxmlformats.org/officeDocument/2006/relationships/font" Target="fonts/font49.fntdata"/><Relationship Id="rId98" Type="http://schemas.openxmlformats.org/officeDocument/2006/relationships/font" Target="fonts/font54.fntdata"/><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font" Target="fonts/font2.fntdata"/><Relationship Id="rId67" Type="http://schemas.openxmlformats.org/officeDocument/2006/relationships/font" Target="fonts/font23.fntdata"/><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font" Target="fonts/font18.fntdata"/><Relationship Id="rId83" Type="http://schemas.openxmlformats.org/officeDocument/2006/relationships/font" Target="fonts/font39.fntdata"/><Relationship Id="rId88" Type="http://schemas.openxmlformats.org/officeDocument/2006/relationships/font" Target="fonts/font4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0907541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29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734D747-9380-41EE-9946-EC9EC0CA5D1E}" type="slidenum">
              <a:rPr lang="en-GB" smtClean="0"/>
              <a:t>10</a:t>
            </a:fld>
            <a:endParaRPr lang="en-GB"/>
          </a:p>
        </p:txBody>
      </p:sp>
    </p:spTree>
    <p:extLst>
      <p:ext uri="{BB962C8B-B14F-4D97-AF65-F5344CB8AC3E}">
        <p14:creationId xmlns:p14="http://schemas.microsoft.com/office/powerpoint/2010/main" val="145096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734D747-9380-41EE-9946-EC9EC0CA5D1E}" type="slidenum">
              <a:rPr lang="en-GB" smtClean="0"/>
              <a:t>11</a:t>
            </a:fld>
            <a:endParaRPr lang="en-GB"/>
          </a:p>
        </p:txBody>
      </p:sp>
    </p:spTree>
    <p:extLst>
      <p:ext uri="{BB962C8B-B14F-4D97-AF65-F5344CB8AC3E}">
        <p14:creationId xmlns:p14="http://schemas.microsoft.com/office/powerpoint/2010/main" val="222357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734D747-9380-41EE-9946-EC9EC0CA5D1E}" type="slidenum">
              <a:rPr lang="en-GB" smtClean="0"/>
              <a:t>21</a:t>
            </a:fld>
            <a:endParaRPr lang="en-GB"/>
          </a:p>
        </p:txBody>
      </p:sp>
    </p:spTree>
    <p:extLst>
      <p:ext uri="{BB962C8B-B14F-4D97-AF65-F5344CB8AC3E}">
        <p14:creationId xmlns:p14="http://schemas.microsoft.com/office/powerpoint/2010/main" val="288518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8d2e632455_0_1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8d2e632455_0_1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d22d139c2_0_1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d22d139c2_0_1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accbb9e9bd_0_2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accbb9e9bd_0_2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g98a5a597f1_0_1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1" name="Google Shape;2851;g98a5a597f1_0_1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980b7881fd_3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980b7881fd_3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734D747-9380-41EE-9946-EC9EC0CA5D1E}" type="slidenum">
              <a:rPr lang="en-GB" smtClean="0"/>
              <a:t>8</a:t>
            </a:fld>
            <a:endParaRPr lang="en-GB"/>
          </a:p>
        </p:txBody>
      </p:sp>
    </p:spTree>
    <p:extLst>
      <p:ext uri="{BB962C8B-B14F-4D97-AF65-F5344CB8AC3E}">
        <p14:creationId xmlns:p14="http://schemas.microsoft.com/office/powerpoint/2010/main" val="4243935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734D747-9380-41EE-9946-EC9EC0CA5D1E}" type="slidenum">
              <a:rPr lang="en-GB" smtClean="0"/>
              <a:t>9</a:t>
            </a:fld>
            <a:endParaRPr lang="en-GB"/>
          </a:p>
        </p:txBody>
      </p:sp>
    </p:spTree>
    <p:extLst>
      <p:ext uri="{BB962C8B-B14F-4D97-AF65-F5344CB8AC3E}">
        <p14:creationId xmlns:p14="http://schemas.microsoft.com/office/powerpoint/2010/main" val="22681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8515350" cy="554292"/>
          </a:xfrm>
        </p:spPr>
        <p:txBody>
          <a:bodyPr>
            <a:normAutofit/>
          </a:bodyPr>
          <a:lstStyle>
            <a:lvl1pPr>
              <a:defRPr sz="2700"/>
            </a:lvl1pPr>
          </a:lstStyle>
          <a:p>
            <a:r>
              <a:rPr lang="en-US" dirty="0"/>
              <a:t>Click to edit Master title style</a:t>
            </a:r>
          </a:p>
        </p:txBody>
      </p:sp>
      <p:grpSp>
        <p:nvGrpSpPr>
          <p:cNvPr id="6" name="Group 5">
            <a:extLst>
              <a:ext uri="{FF2B5EF4-FFF2-40B4-BE49-F238E27FC236}">
                <a16:creationId xmlns:a16="http://schemas.microsoft.com/office/drawing/2014/main" id="{03FB2F2C-9238-4D45-94A7-5C35D93D1392}"/>
              </a:ext>
            </a:extLst>
          </p:cNvPr>
          <p:cNvGrpSpPr/>
          <p:nvPr userDrawn="1"/>
        </p:nvGrpSpPr>
        <p:grpSpPr>
          <a:xfrm>
            <a:off x="9433982" y="1"/>
            <a:ext cx="1644047" cy="1362074"/>
            <a:chOff x="9433981" y="1"/>
            <a:chExt cx="1644047" cy="1816099"/>
          </a:xfrm>
        </p:grpSpPr>
        <p:sp>
          <p:nvSpPr>
            <p:cNvPr id="7" name="Rectangle: Folded Corner 6">
              <a:extLst>
                <a:ext uri="{FF2B5EF4-FFF2-40B4-BE49-F238E27FC236}">
                  <a16:creationId xmlns:a16="http://schemas.microsoft.com/office/drawing/2014/main" id="{A21EA9FF-346A-4403-99E1-6330E0E642DA}"/>
                </a:ext>
              </a:extLst>
            </p:cNvPr>
            <p:cNvSpPr/>
            <p:nvPr userDrawn="1"/>
          </p:nvSpPr>
          <p:spPr>
            <a:xfrm>
              <a:off x="9433981"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050" dirty="0">
                  <a:solidFill>
                    <a:schemeClr val="accent2">
                      <a:lumMod val="50000"/>
                    </a:schemeClr>
                  </a:solidFill>
                </a:rPr>
                <a:t>To insert your own icons*:</a:t>
              </a:r>
            </a:p>
            <a:p>
              <a:endParaRPr lang="en-US" sz="1050" dirty="0">
                <a:solidFill>
                  <a:schemeClr val="accent2">
                    <a:lumMod val="50000"/>
                  </a:schemeClr>
                </a:solidFill>
              </a:endParaRPr>
            </a:p>
            <a:p>
              <a:r>
                <a:rPr lang="en-US" sz="1050" b="1" dirty="0">
                  <a:solidFill>
                    <a:schemeClr val="accent2">
                      <a:lumMod val="50000"/>
                    </a:schemeClr>
                  </a:solidFill>
                </a:rPr>
                <a:t>Insert</a:t>
              </a:r>
              <a:r>
                <a:rPr lang="en-US" sz="1050" dirty="0">
                  <a:solidFill>
                    <a:schemeClr val="accent2">
                      <a:lumMod val="50000"/>
                    </a:schemeClr>
                  </a:solidFill>
                </a:rPr>
                <a:t> &gt;&gt; </a:t>
              </a:r>
              <a:r>
                <a:rPr lang="en-US" sz="1050" b="1" dirty="0">
                  <a:solidFill>
                    <a:schemeClr val="accent2">
                      <a:lumMod val="50000"/>
                    </a:schemeClr>
                  </a:solidFill>
                </a:rPr>
                <a:t>Icons</a:t>
              </a:r>
            </a:p>
            <a:p>
              <a:endParaRPr lang="en-US" sz="1050" dirty="0">
                <a:solidFill>
                  <a:schemeClr val="accent2">
                    <a:lumMod val="50000"/>
                  </a:schemeClr>
                </a:solidFill>
              </a:endParaRPr>
            </a:p>
            <a:p>
              <a:r>
                <a:rPr lang="en-US" sz="900" i="1" dirty="0">
                  <a:solidFill>
                    <a:schemeClr val="accent2">
                      <a:lumMod val="50000"/>
                    </a:schemeClr>
                  </a:solidFill>
                </a:rPr>
                <a:t>(*Only available to Microsoft 365 subscribers)</a:t>
              </a:r>
            </a:p>
          </p:txBody>
        </p:sp>
        <p:pic>
          <p:nvPicPr>
            <p:cNvPr id="8" name="Picture 7">
              <a:extLst>
                <a:ext uri="{FF2B5EF4-FFF2-40B4-BE49-F238E27FC236}">
                  <a16:creationId xmlns:a16="http://schemas.microsoft.com/office/drawing/2014/main" id="{F52EC167-F9B1-4085-86E7-C378D6346E24}"/>
                </a:ext>
              </a:extLst>
            </p:cNvPr>
            <p:cNvPicPr>
              <a:picLocks noChangeAspect="1"/>
            </p:cNvPicPr>
            <p:nvPr userDrawn="1"/>
          </p:nvPicPr>
          <p:blipFill rotWithShape="1">
            <a:blip r:embed="rId2"/>
            <a:srcRect t="1" b="5479"/>
            <a:stretch/>
          </p:blipFill>
          <p:spPr>
            <a:xfrm>
              <a:off x="10677978" y="424090"/>
              <a:ext cx="400050" cy="657225"/>
            </a:xfrm>
            <a:prstGeom prst="rect">
              <a:avLst/>
            </a:prstGeom>
          </p:spPr>
        </p:pic>
      </p:grpSp>
    </p:spTree>
    <p:extLst>
      <p:ext uri="{BB962C8B-B14F-4D97-AF65-F5344CB8AC3E}">
        <p14:creationId xmlns:p14="http://schemas.microsoft.com/office/powerpoint/2010/main" val="524666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437-CC4E-1553-1A20-C03613DBF0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C55C9C-988D-A2AC-6F67-E4D82F71290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4ABAE-FC90-F111-9322-E4EF9C73C1E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ECAF92-83CB-3D9C-4701-C576E7B4534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05082-50B2-CA52-8D51-9F34BEB4B86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572EE-8F86-F410-883F-66C066A7BF8C}"/>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8" name="Footer Placeholder 7">
            <a:extLst>
              <a:ext uri="{FF2B5EF4-FFF2-40B4-BE49-F238E27FC236}">
                <a16:creationId xmlns:a16="http://schemas.microsoft.com/office/drawing/2014/main" id="{BE786368-BD41-7655-EC97-58BE8BE47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B3BDCE-29C8-4915-FE08-4708745D3A08}"/>
              </a:ext>
            </a:extLst>
          </p:cNvPr>
          <p:cNvSpPr>
            <a:spLocks noGrp="1"/>
          </p:cNvSpPr>
          <p:nvPr>
            <p:ph type="sldNum" sz="quarter" idx="12"/>
          </p:nvPr>
        </p:nvSpPr>
        <p:spPr/>
        <p:txBody>
          <a:body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2737156911"/>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CE2B-E93E-61A7-28FD-C41D2BD5C7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50250B-8CE0-837C-2B21-CEF62F4217F1}"/>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4" name="Footer Placeholder 3">
            <a:extLst>
              <a:ext uri="{FF2B5EF4-FFF2-40B4-BE49-F238E27FC236}">
                <a16:creationId xmlns:a16="http://schemas.microsoft.com/office/drawing/2014/main" id="{7326B0DF-5E7B-F112-CA29-FD4106E635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CEAAAE-F0E4-59DE-EC4B-E1C96640A346}"/>
              </a:ext>
            </a:extLst>
          </p:cNvPr>
          <p:cNvSpPr>
            <a:spLocks noGrp="1"/>
          </p:cNvSpPr>
          <p:nvPr>
            <p:ph type="sldNum" sz="quarter" idx="12"/>
          </p:nvPr>
        </p:nvSpPr>
        <p:spPr/>
        <p:txBody>
          <a:body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128714641"/>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814CF-1ED2-FE14-7A99-E96A425F7BCD}"/>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3" name="Footer Placeholder 2">
            <a:extLst>
              <a:ext uri="{FF2B5EF4-FFF2-40B4-BE49-F238E27FC236}">
                <a16:creationId xmlns:a16="http://schemas.microsoft.com/office/drawing/2014/main" id="{593C9014-9098-CC8A-E256-259E9FCE3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08AF34-1E6A-1DD4-472B-E47C9ABEEC4F}"/>
              </a:ext>
            </a:extLst>
          </p:cNvPr>
          <p:cNvSpPr>
            <a:spLocks noGrp="1"/>
          </p:cNvSpPr>
          <p:nvPr>
            <p:ph type="sldNum" sz="quarter" idx="12"/>
          </p:nvPr>
        </p:nvSpPr>
        <p:spPr/>
        <p:txBody>
          <a:body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3999460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1095-94E2-9527-5F96-DC030904CEF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4FA1B5-8DA7-4C3B-748E-B0DB434E2E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AE68B9-965C-96DB-068A-B672BC359AA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0D7323-31F4-3B1E-7BB9-13760039FC91}"/>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6" name="Footer Placeholder 5">
            <a:extLst>
              <a:ext uri="{FF2B5EF4-FFF2-40B4-BE49-F238E27FC236}">
                <a16:creationId xmlns:a16="http://schemas.microsoft.com/office/drawing/2014/main" id="{DA8E4815-66AA-CCB6-1B2C-9725F3E0C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C1F3F-C9E8-D1EB-BBB9-A6E0B088D239}"/>
              </a:ext>
            </a:extLst>
          </p:cNvPr>
          <p:cNvSpPr>
            <a:spLocks noGrp="1"/>
          </p:cNvSpPr>
          <p:nvPr>
            <p:ph type="sldNum" sz="quarter" idx="12"/>
          </p:nvPr>
        </p:nvSpPr>
        <p:spPr/>
        <p:txBody>
          <a:body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1775223716"/>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4CB5-B5DE-6722-0C6D-412C054B00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E4DBEB8-9ECE-6505-0726-6C1E1E4001C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EF8F1FE-BEA8-9514-5EA1-3B3363221BA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0F7571-AD9F-2680-2D98-90B1FF05DFF4}"/>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6" name="Footer Placeholder 5">
            <a:extLst>
              <a:ext uri="{FF2B5EF4-FFF2-40B4-BE49-F238E27FC236}">
                <a16:creationId xmlns:a16="http://schemas.microsoft.com/office/drawing/2014/main" id="{928A09B3-463E-A8C5-A7FB-FD4B4D0F9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C3C07-D87D-7CE2-6412-0E054037DE12}"/>
              </a:ext>
            </a:extLst>
          </p:cNvPr>
          <p:cNvSpPr>
            <a:spLocks noGrp="1"/>
          </p:cNvSpPr>
          <p:nvPr>
            <p:ph type="sldNum" sz="quarter" idx="12"/>
          </p:nvPr>
        </p:nvSpPr>
        <p:spPr/>
        <p:txBody>
          <a:body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507229414"/>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7336-72B9-3ED3-4BDB-D8C3F6489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76808B-5C07-82B3-03C8-466964937C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DA2B3-3090-825C-5153-9E208DAD31A7}"/>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5" name="Footer Placeholder 4">
            <a:extLst>
              <a:ext uri="{FF2B5EF4-FFF2-40B4-BE49-F238E27FC236}">
                <a16:creationId xmlns:a16="http://schemas.microsoft.com/office/drawing/2014/main" id="{EB249624-E7B7-3210-70CE-E83291E63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D83F2-F499-E6B9-EB53-78F731F16DBA}"/>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1896345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78158-6BA3-F023-067B-AC99D11340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A583C2-D8E1-51AB-5A84-115C47294FF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DC6C2-00D9-4DE5-41A6-70743BD7CCD7}"/>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5" name="Footer Placeholder 4">
            <a:extLst>
              <a:ext uri="{FF2B5EF4-FFF2-40B4-BE49-F238E27FC236}">
                <a16:creationId xmlns:a16="http://schemas.microsoft.com/office/drawing/2014/main" id="{DF0D1AA0-5DE6-A15A-EA53-7FABFEF61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BDE85-BF97-3B87-FC5E-26E546D27DD3}"/>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862493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8515350" cy="554292"/>
          </a:xfrm>
        </p:spPr>
        <p:txBody>
          <a:bodyPr>
            <a:normAutofit/>
          </a:bodyPr>
          <a:lstStyle>
            <a:lvl1pPr>
              <a:defRPr sz="2700"/>
            </a:lvl1pPr>
          </a:lstStyle>
          <a:p>
            <a:r>
              <a:rPr lang="en-US" dirty="0"/>
              <a:t>Click to edit Master title style</a:t>
            </a:r>
          </a:p>
        </p:txBody>
      </p:sp>
      <p:grpSp>
        <p:nvGrpSpPr>
          <p:cNvPr id="7" name="Group 6">
            <a:extLst>
              <a:ext uri="{FF2B5EF4-FFF2-40B4-BE49-F238E27FC236}">
                <a16:creationId xmlns:a16="http://schemas.microsoft.com/office/drawing/2014/main" id="{9FBC2BD7-7C99-476A-824B-34AEACBE09E4}"/>
              </a:ext>
            </a:extLst>
          </p:cNvPr>
          <p:cNvGrpSpPr/>
          <p:nvPr userDrawn="1"/>
        </p:nvGrpSpPr>
        <p:grpSpPr>
          <a:xfrm>
            <a:off x="9433982" y="1"/>
            <a:ext cx="1644047" cy="1362074"/>
            <a:chOff x="9433981" y="1"/>
            <a:chExt cx="1644047"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9433981"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050" dirty="0">
                  <a:solidFill>
                    <a:schemeClr val="accent2">
                      <a:lumMod val="50000"/>
                    </a:schemeClr>
                  </a:solidFill>
                </a:rPr>
                <a:t>To insert your own icons*:</a:t>
              </a:r>
            </a:p>
            <a:p>
              <a:endParaRPr lang="en-US" sz="1050" dirty="0">
                <a:solidFill>
                  <a:schemeClr val="accent2">
                    <a:lumMod val="50000"/>
                  </a:schemeClr>
                </a:solidFill>
              </a:endParaRPr>
            </a:p>
            <a:p>
              <a:r>
                <a:rPr lang="en-US" sz="1050" b="1" dirty="0">
                  <a:solidFill>
                    <a:schemeClr val="accent2">
                      <a:lumMod val="50000"/>
                    </a:schemeClr>
                  </a:solidFill>
                </a:rPr>
                <a:t>Insert</a:t>
              </a:r>
              <a:r>
                <a:rPr lang="en-US" sz="1050" dirty="0">
                  <a:solidFill>
                    <a:schemeClr val="accent2">
                      <a:lumMod val="50000"/>
                    </a:schemeClr>
                  </a:solidFill>
                </a:rPr>
                <a:t> &gt;&gt; </a:t>
              </a:r>
              <a:r>
                <a:rPr lang="en-US" sz="1050" b="1" dirty="0">
                  <a:solidFill>
                    <a:schemeClr val="accent2">
                      <a:lumMod val="50000"/>
                    </a:schemeClr>
                  </a:solidFill>
                </a:rPr>
                <a:t>Icons</a:t>
              </a:r>
            </a:p>
            <a:p>
              <a:endParaRPr lang="en-US" sz="1050" dirty="0">
                <a:solidFill>
                  <a:schemeClr val="accent2">
                    <a:lumMod val="50000"/>
                  </a:schemeClr>
                </a:solidFill>
              </a:endParaRPr>
            </a:p>
            <a:p>
              <a:r>
                <a:rPr lang="en-US" sz="900" i="1" dirty="0">
                  <a:solidFill>
                    <a:schemeClr val="accent2">
                      <a:lumMod val="50000"/>
                    </a:schemeClr>
                  </a:solidFill>
                </a:rPr>
                <a:t>(*Only available to Microsoft 365 subscribers)</a:t>
              </a:r>
            </a:p>
          </p:txBody>
        </p:sp>
        <p:pic>
          <p:nvPicPr>
            <p:cNvPr id="6" name="Picture 5">
              <a:extLst>
                <a:ext uri="{FF2B5EF4-FFF2-40B4-BE49-F238E27FC236}">
                  <a16:creationId xmlns:a16="http://schemas.microsoft.com/office/drawing/2014/main" id="{97388A6D-F2E7-41F0-830B-6957780585C2}"/>
                </a:ext>
              </a:extLst>
            </p:cNvPr>
            <p:cNvPicPr>
              <a:picLocks noChangeAspect="1"/>
            </p:cNvPicPr>
            <p:nvPr userDrawn="1"/>
          </p:nvPicPr>
          <p:blipFill rotWithShape="1">
            <a:blip r:embed="rId2"/>
            <a:srcRect t="1" b="5479"/>
            <a:stretch/>
          </p:blipFill>
          <p:spPr>
            <a:xfrm>
              <a:off x="10677978" y="424090"/>
              <a:ext cx="400050" cy="657225"/>
            </a:xfrm>
            <a:prstGeom prst="rect">
              <a:avLst/>
            </a:prstGeom>
          </p:spPr>
        </p:pic>
      </p:grpSp>
    </p:spTree>
    <p:extLst>
      <p:ext uri="{BB962C8B-B14F-4D97-AF65-F5344CB8AC3E}">
        <p14:creationId xmlns:p14="http://schemas.microsoft.com/office/powerpoint/2010/main" val="4092329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3944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945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extLst>
      <p:ext uri="{BB962C8B-B14F-4D97-AF65-F5344CB8AC3E}">
        <p14:creationId xmlns:p14="http://schemas.microsoft.com/office/powerpoint/2010/main" val="3944344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03599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04032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72842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25269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1600"/>
              </a:spcBef>
              <a:spcAft>
                <a:spcPts val="0"/>
              </a:spcAft>
              <a:buSzPts val="1200"/>
              <a:buChar char="○"/>
              <a:defRPr/>
            </a:lvl2pPr>
            <a:lvl3pPr marL="1371600" lvl="2" indent="-304800" algn="ctr">
              <a:spcBef>
                <a:spcPts val="1600"/>
              </a:spcBef>
              <a:spcAft>
                <a:spcPts val="0"/>
              </a:spcAft>
              <a:buSzPts val="12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4791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extLst>
      <p:ext uri="{BB962C8B-B14F-4D97-AF65-F5344CB8AC3E}">
        <p14:creationId xmlns:p14="http://schemas.microsoft.com/office/powerpoint/2010/main" val="41316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10" name="Google Shape;10;p2"/>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extLst>
      <p:ext uri="{BB962C8B-B14F-4D97-AF65-F5344CB8AC3E}">
        <p14:creationId xmlns:p14="http://schemas.microsoft.com/office/powerpoint/2010/main" val="4199594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860800" y="2919500"/>
            <a:ext cx="3422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3600">
                <a:solidFill>
                  <a:schemeClr val="accent3"/>
                </a:solidFill>
                <a:latin typeface="Lemonada Medium"/>
                <a:ea typeface="Lemonada Medium"/>
                <a:cs typeface="Lemonada Medium"/>
                <a:sym typeface="Lemonada Medium"/>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3" name="Google Shape;13;p3"/>
          <p:cNvSpPr txBox="1">
            <a:spLocks noGrp="1"/>
          </p:cNvSpPr>
          <p:nvPr>
            <p:ph type="subTitle" idx="1"/>
          </p:nvPr>
        </p:nvSpPr>
        <p:spPr>
          <a:xfrm>
            <a:off x="3053300" y="3380950"/>
            <a:ext cx="3037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None/>
              <a:defRPr sz="1800"/>
            </a:lvl1pPr>
            <a:lvl2pPr lvl="1" algn="ctr" rtl="0">
              <a:lnSpc>
                <a:spcPct val="100000"/>
              </a:lnSpc>
              <a:spcBef>
                <a:spcPts val="0"/>
              </a:spcBef>
              <a:spcAft>
                <a:spcPts val="0"/>
              </a:spcAft>
              <a:buClr>
                <a:srgbClr val="000000"/>
              </a:buClr>
              <a:buSzPts val="1400"/>
              <a:buNone/>
              <a:defRPr>
                <a:solidFill>
                  <a:srgbClr val="000000"/>
                </a:solidFill>
              </a:defRPr>
            </a:lvl2pPr>
            <a:lvl3pPr lvl="2" algn="ctr" rtl="0">
              <a:lnSpc>
                <a:spcPct val="100000"/>
              </a:lnSpc>
              <a:spcBef>
                <a:spcPts val="0"/>
              </a:spcBef>
              <a:spcAft>
                <a:spcPts val="0"/>
              </a:spcAft>
              <a:buClr>
                <a:srgbClr val="000000"/>
              </a:buClr>
              <a:buSzPts val="1400"/>
              <a:buNone/>
              <a:defRPr>
                <a:solidFill>
                  <a:srgbClr val="000000"/>
                </a:solidFill>
              </a:defRPr>
            </a:lvl3pPr>
            <a:lvl4pPr lvl="3" algn="ctr" rtl="0">
              <a:lnSpc>
                <a:spcPct val="100000"/>
              </a:lnSpc>
              <a:spcBef>
                <a:spcPts val="0"/>
              </a:spcBef>
              <a:spcAft>
                <a:spcPts val="0"/>
              </a:spcAft>
              <a:buClr>
                <a:srgbClr val="000000"/>
              </a:buClr>
              <a:buSzPts val="1400"/>
              <a:buNone/>
              <a:defRPr>
                <a:solidFill>
                  <a:srgbClr val="000000"/>
                </a:solidFill>
              </a:defRPr>
            </a:lvl4pPr>
            <a:lvl5pPr lvl="4" algn="ctr" rtl="0">
              <a:lnSpc>
                <a:spcPct val="100000"/>
              </a:lnSpc>
              <a:spcBef>
                <a:spcPts val="0"/>
              </a:spcBef>
              <a:spcAft>
                <a:spcPts val="0"/>
              </a:spcAft>
              <a:buClr>
                <a:srgbClr val="000000"/>
              </a:buClr>
              <a:buSzPts val="1400"/>
              <a:buNone/>
              <a:defRPr>
                <a:solidFill>
                  <a:srgbClr val="000000"/>
                </a:solidFill>
              </a:defRPr>
            </a:lvl5pPr>
            <a:lvl6pPr lvl="5" algn="ctr" rtl="0">
              <a:lnSpc>
                <a:spcPct val="100000"/>
              </a:lnSpc>
              <a:spcBef>
                <a:spcPts val="0"/>
              </a:spcBef>
              <a:spcAft>
                <a:spcPts val="0"/>
              </a:spcAft>
              <a:buClr>
                <a:srgbClr val="000000"/>
              </a:buClr>
              <a:buSzPts val="1400"/>
              <a:buNone/>
              <a:defRPr>
                <a:solidFill>
                  <a:srgbClr val="000000"/>
                </a:solidFill>
              </a:defRPr>
            </a:lvl6pPr>
            <a:lvl7pPr lvl="6" algn="ctr" rtl="0">
              <a:lnSpc>
                <a:spcPct val="100000"/>
              </a:lnSpc>
              <a:spcBef>
                <a:spcPts val="0"/>
              </a:spcBef>
              <a:spcAft>
                <a:spcPts val="0"/>
              </a:spcAft>
              <a:buClr>
                <a:srgbClr val="000000"/>
              </a:buClr>
              <a:buSzPts val="1400"/>
              <a:buNone/>
              <a:defRPr>
                <a:solidFill>
                  <a:srgbClr val="000000"/>
                </a:solidFill>
              </a:defRPr>
            </a:lvl7pPr>
            <a:lvl8pPr lvl="7" algn="ctr" rtl="0">
              <a:lnSpc>
                <a:spcPct val="100000"/>
              </a:lnSpc>
              <a:spcBef>
                <a:spcPts val="0"/>
              </a:spcBef>
              <a:spcAft>
                <a:spcPts val="0"/>
              </a:spcAft>
              <a:buClr>
                <a:srgbClr val="000000"/>
              </a:buClr>
              <a:buSzPts val="1400"/>
              <a:buNone/>
              <a:defRPr>
                <a:solidFill>
                  <a:srgbClr val="000000"/>
                </a:solidFill>
              </a:defRPr>
            </a:lvl8pPr>
            <a:lvl9pPr lvl="8" algn="ctr"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4" name="Google Shape;14;p3"/>
          <p:cNvSpPr txBox="1">
            <a:spLocks noGrp="1"/>
          </p:cNvSpPr>
          <p:nvPr>
            <p:ph type="title" idx="2" hasCustomPrompt="1"/>
          </p:nvPr>
        </p:nvSpPr>
        <p:spPr>
          <a:xfrm>
            <a:off x="3695162" y="1377378"/>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9600">
                <a:solidFill>
                  <a:schemeClr val="accent1"/>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p:nvPr/>
        </p:nvSpPr>
        <p:spPr>
          <a:xfrm rot="-8571438">
            <a:off x="-453806" y="1860603"/>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rot="-8571438">
            <a:off x="7436644" y="1910603"/>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3"/>
          <p:cNvGrpSpPr/>
          <p:nvPr/>
        </p:nvGrpSpPr>
        <p:grpSpPr>
          <a:xfrm>
            <a:off x="8027518" y="1535556"/>
            <a:ext cx="1832882" cy="972493"/>
            <a:chOff x="238125" y="2760550"/>
            <a:chExt cx="528650" cy="280500"/>
          </a:xfrm>
        </p:grpSpPr>
        <p:sp>
          <p:nvSpPr>
            <p:cNvPr id="18" name="Google Shape;18;p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3"/>
            <p:cNvGrpSpPr/>
            <p:nvPr/>
          </p:nvGrpSpPr>
          <p:grpSpPr>
            <a:xfrm>
              <a:off x="238125" y="2760550"/>
              <a:ext cx="528650" cy="279275"/>
              <a:chOff x="238125" y="2760550"/>
              <a:chExt cx="528650" cy="279275"/>
            </a:xfrm>
          </p:grpSpPr>
          <p:sp>
            <p:nvSpPr>
              <p:cNvPr id="21" name="Google Shape;21;p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3"/>
          <p:cNvGrpSpPr/>
          <p:nvPr/>
        </p:nvGrpSpPr>
        <p:grpSpPr>
          <a:xfrm rot="2860966">
            <a:off x="-564248" y="2365762"/>
            <a:ext cx="1502240" cy="797084"/>
            <a:chOff x="238125" y="2760550"/>
            <a:chExt cx="528650" cy="280500"/>
          </a:xfrm>
        </p:grpSpPr>
        <p:sp>
          <p:nvSpPr>
            <p:cNvPr id="29" name="Google Shape;29;p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3"/>
            <p:cNvGrpSpPr/>
            <p:nvPr/>
          </p:nvGrpSpPr>
          <p:grpSpPr>
            <a:xfrm>
              <a:off x="238125" y="2760550"/>
              <a:ext cx="528650" cy="279275"/>
              <a:chOff x="238125" y="2760550"/>
              <a:chExt cx="528650" cy="279275"/>
            </a:xfrm>
          </p:grpSpPr>
          <p:sp>
            <p:nvSpPr>
              <p:cNvPr id="32" name="Google Shape;32;p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
          <p:cNvSpPr/>
          <p:nvPr/>
        </p:nvSpPr>
        <p:spPr>
          <a:xfrm>
            <a:off x="8517102" y="345143"/>
            <a:ext cx="679971" cy="46558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336300" y="247265"/>
            <a:ext cx="611780" cy="433409"/>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070898" y="-264450"/>
            <a:ext cx="706214" cy="47746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986075" y="856424"/>
            <a:ext cx="686295" cy="571898"/>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flipH="1">
            <a:off x="556875" y="4224218"/>
            <a:ext cx="679971" cy="46558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flipH="1">
            <a:off x="1557868" y="4026365"/>
            <a:ext cx="611780" cy="433409"/>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flipH="1">
            <a:off x="1433353" y="4783024"/>
            <a:ext cx="686295" cy="571898"/>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3"/>
          <p:cNvGrpSpPr/>
          <p:nvPr/>
        </p:nvGrpSpPr>
        <p:grpSpPr>
          <a:xfrm rot="4108899">
            <a:off x="282064" y="1115473"/>
            <a:ext cx="875864" cy="1101614"/>
            <a:chOff x="632000" y="3011150"/>
            <a:chExt cx="212225" cy="266925"/>
          </a:xfrm>
        </p:grpSpPr>
        <p:sp>
          <p:nvSpPr>
            <p:cNvPr id="46" name="Google Shape;46;p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rot="4108899">
            <a:off x="7819439" y="2745098"/>
            <a:ext cx="875864" cy="1101614"/>
            <a:chOff x="632000" y="3011150"/>
            <a:chExt cx="212225" cy="266925"/>
          </a:xfrm>
        </p:grpSpPr>
        <p:sp>
          <p:nvSpPr>
            <p:cNvPr id="60" name="Google Shape;60;p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15537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3"/>
        <p:cNvGrpSpPr/>
        <p:nvPr/>
      </p:nvGrpSpPr>
      <p:grpSpPr>
        <a:xfrm>
          <a:off x="0" y="0"/>
          <a:ext cx="0" cy="0"/>
          <a:chOff x="0" y="0"/>
          <a:chExt cx="0" cy="0"/>
        </a:xfrm>
      </p:grpSpPr>
      <p:sp>
        <p:nvSpPr>
          <p:cNvPr id="74" name="Google Shape;74;p4"/>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4"/>
          <p:cNvGrpSpPr/>
          <p:nvPr/>
        </p:nvGrpSpPr>
        <p:grpSpPr>
          <a:xfrm>
            <a:off x="-222358" y="1017295"/>
            <a:ext cx="572923" cy="720591"/>
            <a:chOff x="632000" y="3011150"/>
            <a:chExt cx="212225" cy="266925"/>
          </a:xfrm>
        </p:grpSpPr>
        <p:sp>
          <p:nvSpPr>
            <p:cNvPr id="80" name="Google Shape;80;p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4"/>
          <p:cNvGrpSpPr/>
          <p:nvPr/>
        </p:nvGrpSpPr>
        <p:grpSpPr>
          <a:xfrm>
            <a:off x="-191589" y="332562"/>
            <a:ext cx="1104456" cy="586021"/>
            <a:chOff x="238125" y="2760550"/>
            <a:chExt cx="528650" cy="280500"/>
          </a:xfrm>
        </p:grpSpPr>
        <p:sp>
          <p:nvSpPr>
            <p:cNvPr id="94" name="Google Shape;94;p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4"/>
            <p:cNvGrpSpPr/>
            <p:nvPr/>
          </p:nvGrpSpPr>
          <p:grpSpPr>
            <a:xfrm>
              <a:off x="238125" y="2760550"/>
              <a:ext cx="528650" cy="279275"/>
              <a:chOff x="238125" y="2760550"/>
              <a:chExt cx="528650" cy="279275"/>
            </a:xfrm>
          </p:grpSpPr>
          <p:sp>
            <p:nvSpPr>
              <p:cNvPr id="97" name="Google Shape;97;p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4"/>
          <p:cNvSpPr txBox="1">
            <a:spLocks noGrp="1"/>
          </p:cNvSpPr>
          <p:nvPr>
            <p:ph type="body" idx="1"/>
          </p:nvPr>
        </p:nvSpPr>
        <p:spPr>
          <a:xfrm>
            <a:off x="669000" y="1073425"/>
            <a:ext cx="7761900" cy="3525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AutoNum type="arabicPeriod"/>
              <a:defRPr sz="1200">
                <a:solidFill>
                  <a:schemeClr val="dk1"/>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chemeClr val="dk1"/>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chemeClr val="dk1"/>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chemeClr val="dk1"/>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chemeClr val="dk1"/>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chemeClr val="dk1"/>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chemeClr val="dk1"/>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chemeClr val="dk1"/>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chemeClr val="dk1"/>
                </a:solidFill>
              </a:defRPr>
            </a:lvl9pPr>
          </a:lstStyle>
          <a:p>
            <a:endParaRPr/>
          </a:p>
        </p:txBody>
      </p:sp>
      <p:sp>
        <p:nvSpPr>
          <p:cNvPr id="104" name="Google Shape;104;p4"/>
          <p:cNvSpPr txBox="1">
            <a:spLocks noGrp="1"/>
          </p:cNvSpPr>
          <p:nvPr>
            <p:ph type="title"/>
          </p:nvPr>
        </p:nvSpPr>
        <p:spPr>
          <a:xfrm>
            <a:off x="669000" y="292625"/>
            <a:ext cx="776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30397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txBox="1">
            <a:spLocks noGrp="1"/>
          </p:cNvSpPr>
          <p:nvPr>
            <p:ph type="ctrTitle"/>
          </p:nvPr>
        </p:nvSpPr>
        <p:spPr>
          <a:xfrm>
            <a:off x="1969827" y="1676500"/>
            <a:ext cx="1880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07" name="Google Shape;107;p5"/>
          <p:cNvSpPr txBox="1">
            <a:spLocks noGrp="1"/>
          </p:cNvSpPr>
          <p:nvPr>
            <p:ph type="subTitle" idx="1"/>
          </p:nvPr>
        </p:nvSpPr>
        <p:spPr>
          <a:xfrm>
            <a:off x="1969827" y="1849025"/>
            <a:ext cx="18801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08" name="Google Shape;108;p5"/>
          <p:cNvSpPr txBox="1">
            <a:spLocks noGrp="1"/>
          </p:cNvSpPr>
          <p:nvPr>
            <p:ph type="title" idx="2"/>
          </p:nvPr>
        </p:nvSpPr>
        <p:spPr>
          <a:xfrm>
            <a:off x="669000" y="292625"/>
            <a:ext cx="776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5"/>
          <p:cNvSpPr txBox="1">
            <a:spLocks noGrp="1"/>
          </p:cNvSpPr>
          <p:nvPr>
            <p:ph type="ctrTitle" idx="3"/>
          </p:nvPr>
        </p:nvSpPr>
        <p:spPr>
          <a:xfrm>
            <a:off x="5059523" y="1676500"/>
            <a:ext cx="1880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0" name="Google Shape;110;p5"/>
          <p:cNvSpPr txBox="1">
            <a:spLocks noGrp="1"/>
          </p:cNvSpPr>
          <p:nvPr>
            <p:ph type="subTitle" idx="4"/>
          </p:nvPr>
        </p:nvSpPr>
        <p:spPr>
          <a:xfrm>
            <a:off x="5059523" y="1849025"/>
            <a:ext cx="18801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11" name="Google Shape;111;p5"/>
          <p:cNvSpPr/>
          <p:nvPr/>
        </p:nvSpPr>
        <p:spPr>
          <a:xfrm rot="-8571438">
            <a:off x="7965394" y="1304078"/>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5"/>
          <p:cNvGrpSpPr/>
          <p:nvPr/>
        </p:nvGrpSpPr>
        <p:grpSpPr>
          <a:xfrm>
            <a:off x="8741077" y="1179645"/>
            <a:ext cx="680954" cy="361256"/>
            <a:chOff x="238125" y="2760550"/>
            <a:chExt cx="528650" cy="280500"/>
          </a:xfrm>
        </p:grpSpPr>
        <p:sp>
          <p:nvSpPr>
            <p:cNvPr id="113" name="Google Shape;113;p5"/>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a:off x="238125" y="2760550"/>
              <a:ext cx="528650" cy="279275"/>
              <a:chOff x="238125" y="2760550"/>
              <a:chExt cx="528650" cy="279275"/>
            </a:xfrm>
          </p:grpSpPr>
          <p:sp>
            <p:nvSpPr>
              <p:cNvPr id="116" name="Google Shape;116;p5"/>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5"/>
          <p:cNvGrpSpPr/>
          <p:nvPr/>
        </p:nvGrpSpPr>
        <p:grpSpPr>
          <a:xfrm rot="4108899">
            <a:off x="8348189" y="2138573"/>
            <a:ext cx="875864" cy="1101614"/>
            <a:chOff x="632000" y="3011150"/>
            <a:chExt cx="212225" cy="266925"/>
          </a:xfrm>
        </p:grpSpPr>
        <p:sp>
          <p:nvSpPr>
            <p:cNvPr id="124" name="Google Shape;124;p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5"/>
          <p:cNvSpPr/>
          <p:nvPr/>
        </p:nvSpPr>
        <p:spPr>
          <a:xfrm>
            <a:off x="-796461" y="3926489"/>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a:off x="-152253" y="4738073"/>
            <a:ext cx="764201" cy="961224"/>
            <a:chOff x="632000" y="3011150"/>
            <a:chExt cx="212225" cy="266925"/>
          </a:xfrm>
        </p:grpSpPr>
        <p:sp>
          <p:nvSpPr>
            <p:cNvPr id="139" name="Google Shape;139;p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p:nvPr/>
        </p:nvSpPr>
        <p:spPr>
          <a:xfrm>
            <a:off x="476675" y="3946850"/>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180325" y="3679800"/>
            <a:ext cx="410375" cy="277450"/>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140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a:off x="-515920" y="42584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6"/>
          <p:cNvGrpSpPr/>
          <p:nvPr/>
        </p:nvGrpSpPr>
        <p:grpSpPr>
          <a:xfrm rot="2339735">
            <a:off x="-659084" y="3317075"/>
            <a:ext cx="1197497" cy="635388"/>
            <a:chOff x="238125" y="2760550"/>
            <a:chExt cx="528650" cy="280500"/>
          </a:xfrm>
        </p:grpSpPr>
        <p:sp>
          <p:nvSpPr>
            <p:cNvPr id="157" name="Google Shape;157;p6"/>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6"/>
            <p:cNvGrpSpPr/>
            <p:nvPr/>
          </p:nvGrpSpPr>
          <p:grpSpPr>
            <a:xfrm>
              <a:off x="238125" y="2760550"/>
              <a:ext cx="528650" cy="279275"/>
              <a:chOff x="238125" y="2760550"/>
              <a:chExt cx="528650" cy="279275"/>
            </a:xfrm>
          </p:grpSpPr>
          <p:sp>
            <p:nvSpPr>
              <p:cNvPr id="160" name="Google Shape;160;p6"/>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6"/>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6"/>
          <p:cNvGrpSpPr/>
          <p:nvPr/>
        </p:nvGrpSpPr>
        <p:grpSpPr>
          <a:xfrm>
            <a:off x="114715" y="4235076"/>
            <a:ext cx="585783" cy="736846"/>
            <a:chOff x="632000" y="3011150"/>
            <a:chExt cx="212225" cy="266925"/>
          </a:xfrm>
        </p:grpSpPr>
        <p:sp>
          <p:nvSpPr>
            <p:cNvPr id="168" name="Google Shape;168;p6"/>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6"/>
          <p:cNvSpPr/>
          <p:nvPr/>
        </p:nvSpPr>
        <p:spPr>
          <a:xfrm>
            <a:off x="8903395" y="369583"/>
            <a:ext cx="611614" cy="418784"/>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rot="-2896879">
            <a:off x="8066801" y="506726"/>
            <a:ext cx="550285" cy="389844"/>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8106394" y="-136850"/>
            <a:ext cx="635219" cy="42946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8533256" y="1110654"/>
            <a:ext cx="617303" cy="514406"/>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6892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1243875" y="1226050"/>
            <a:ext cx="2808000" cy="1713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solidFill>
                  <a:schemeClr val="accent1"/>
                </a:solidFill>
                <a:latin typeface="Lemonada Medium"/>
                <a:ea typeface="Lemonada Medium"/>
                <a:cs typeface="Lemonada Medium"/>
                <a:sym typeface="Lemonada Medium"/>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8" name="Google Shape;188;p7"/>
          <p:cNvSpPr txBox="1">
            <a:spLocks noGrp="1"/>
          </p:cNvSpPr>
          <p:nvPr>
            <p:ph type="body" idx="1"/>
          </p:nvPr>
        </p:nvSpPr>
        <p:spPr>
          <a:xfrm>
            <a:off x="1243875" y="2919500"/>
            <a:ext cx="2808000" cy="987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189" name="Google Shape;189;p7"/>
          <p:cNvGrpSpPr/>
          <p:nvPr/>
        </p:nvGrpSpPr>
        <p:grpSpPr>
          <a:xfrm>
            <a:off x="-305598" y="677742"/>
            <a:ext cx="962143" cy="510510"/>
            <a:chOff x="238125" y="2760550"/>
            <a:chExt cx="528650" cy="280500"/>
          </a:xfrm>
        </p:grpSpPr>
        <p:sp>
          <p:nvSpPr>
            <p:cNvPr id="190" name="Google Shape;190;p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7"/>
            <p:cNvGrpSpPr/>
            <p:nvPr/>
          </p:nvGrpSpPr>
          <p:grpSpPr>
            <a:xfrm>
              <a:off x="238125" y="2760550"/>
              <a:ext cx="528650" cy="279275"/>
              <a:chOff x="238125" y="2760550"/>
              <a:chExt cx="528650" cy="279275"/>
            </a:xfrm>
          </p:grpSpPr>
          <p:sp>
            <p:nvSpPr>
              <p:cNvPr id="193" name="Google Shape;193;p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7"/>
          <p:cNvSpPr/>
          <p:nvPr/>
        </p:nvSpPr>
        <p:spPr>
          <a:xfrm>
            <a:off x="-913186" y="1955614"/>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7"/>
          <p:cNvGrpSpPr/>
          <p:nvPr/>
        </p:nvGrpSpPr>
        <p:grpSpPr>
          <a:xfrm>
            <a:off x="-268978" y="2767198"/>
            <a:ext cx="764201" cy="961224"/>
            <a:chOff x="632000" y="3011150"/>
            <a:chExt cx="212225" cy="266925"/>
          </a:xfrm>
        </p:grpSpPr>
        <p:sp>
          <p:nvSpPr>
            <p:cNvPr id="201" name="Google Shape;201;p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7"/>
          <p:cNvSpPr/>
          <p:nvPr/>
        </p:nvSpPr>
        <p:spPr>
          <a:xfrm>
            <a:off x="359950" y="1975975"/>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63600" y="1708925"/>
            <a:ext cx="410375" cy="277450"/>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91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6"/>
        <p:cNvGrpSpPr/>
        <p:nvPr/>
      </p:nvGrpSpPr>
      <p:grpSpPr>
        <a:xfrm>
          <a:off x="0" y="0"/>
          <a:ext cx="0" cy="0"/>
          <a:chOff x="0" y="0"/>
          <a:chExt cx="0" cy="0"/>
        </a:xfrm>
      </p:grpSpPr>
      <p:sp>
        <p:nvSpPr>
          <p:cNvPr id="217" name="Google Shape;217;p8"/>
          <p:cNvSpPr txBox="1">
            <a:spLocks noGrp="1"/>
          </p:cNvSpPr>
          <p:nvPr>
            <p:ph type="title"/>
          </p:nvPr>
        </p:nvSpPr>
        <p:spPr>
          <a:xfrm>
            <a:off x="1388100" y="1427300"/>
            <a:ext cx="6367800" cy="228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200">
                <a:solidFill>
                  <a:schemeClr val="accent1"/>
                </a:solidFill>
                <a:latin typeface="Lemonada Medium"/>
                <a:ea typeface="Lemonada Medium"/>
                <a:cs typeface="Lemonada Medium"/>
                <a:sym typeface="Lemonada Medium"/>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8" name="Google Shape;218;p8"/>
          <p:cNvSpPr/>
          <p:nvPr/>
        </p:nvSpPr>
        <p:spPr>
          <a:xfrm>
            <a:off x="7304823" y="4438689"/>
            <a:ext cx="1839167" cy="118286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407310" y="1865225"/>
            <a:ext cx="1259478" cy="81003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8"/>
          <p:cNvGrpSpPr/>
          <p:nvPr/>
        </p:nvGrpSpPr>
        <p:grpSpPr>
          <a:xfrm rot="2339736">
            <a:off x="-396765" y="1090445"/>
            <a:ext cx="1655274" cy="878283"/>
            <a:chOff x="238125" y="2760550"/>
            <a:chExt cx="528650" cy="280500"/>
          </a:xfrm>
        </p:grpSpPr>
        <p:sp>
          <p:nvSpPr>
            <p:cNvPr id="221" name="Google Shape;221;p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8"/>
            <p:cNvGrpSpPr/>
            <p:nvPr/>
          </p:nvGrpSpPr>
          <p:grpSpPr>
            <a:xfrm>
              <a:off x="238125" y="2760550"/>
              <a:ext cx="528650" cy="279275"/>
              <a:chOff x="238125" y="2760550"/>
              <a:chExt cx="528650" cy="279275"/>
            </a:xfrm>
          </p:grpSpPr>
          <p:sp>
            <p:nvSpPr>
              <p:cNvPr id="224" name="Google Shape;224;p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8"/>
          <p:cNvSpPr/>
          <p:nvPr/>
        </p:nvSpPr>
        <p:spPr>
          <a:xfrm>
            <a:off x="8334106" y="3989506"/>
            <a:ext cx="516982" cy="35398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7597738" y="4105201"/>
            <a:ext cx="465136" cy="329521"/>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7946361" y="3640100"/>
            <a:ext cx="536935" cy="363016"/>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8184097" y="4457813"/>
            <a:ext cx="521790" cy="434814"/>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7659018">
            <a:off x="1144843" y="17773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7659018">
            <a:off x="1638692" y="847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rot="7659018">
            <a:off x="829818" y="-290289"/>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rot="-8386467">
            <a:off x="713445" y="4509709"/>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8386467">
            <a:off x="1388199" y="4935226"/>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8386467">
            <a:off x="769173" y="5012486"/>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8386467">
            <a:off x="1152264" y="4176208"/>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8"/>
          <p:cNvGrpSpPr/>
          <p:nvPr/>
        </p:nvGrpSpPr>
        <p:grpSpPr>
          <a:xfrm rot="10605665" flipH="1">
            <a:off x="8441460" y="1189055"/>
            <a:ext cx="1322098" cy="750075"/>
            <a:chOff x="238125" y="2760550"/>
            <a:chExt cx="528650" cy="280500"/>
          </a:xfrm>
        </p:grpSpPr>
        <p:sp>
          <p:nvSpPr>
            <p:cNvPr id="243" name="Google Shape;243;p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8"/>
            <p:cNvGrpSpPr/>
            <p:nvPr/>
          </p:nvGrpSpPr>
          <p:grpSpPr>
            <a:xfrm>
              <a:off x="238125" y="2760550"/>
              <a:ext cx="528650" cy="279275"/>
              <a:chOff x="238125" y="2760550"/>
              <a:chExt cx="528650" cy="279275"/>
            </a:xfrm>
          </p:grpSpPr>
          <p:sp>
            <p:nvSpPr>
              <p:cNvPr id="246" name="Google Shape;246;p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8"/>
          <p:cNvSpPr/>
          <p:nvPr/>
        </p:nvSpPr>
        <p:spPr>
          <a:xfrm>
            <a:off x="6573378" y="-270848"/>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8"/>
          <p:cNvGrpSpPr/>
          <p:nvPr/>
        </p:nvGrpSpPr>
        <p:grpSpPr>
          <a:xfrm>
            <a:off x="-407303" y="2485684"/>
            <a:ext cx="967449" cy="1216804"/>
            <a:chOff x="632000" y="3011150"/>
            <a:chExt cx="212225" cy="266925"/>
          </a:xfrm>
        </p:grpSpPr>
        <p:sp>
          <p:nvSpPr>
            <p:cNvPr id="255" name="Google Shape;255;p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8"/>
          <p:cNvGrpSpPr/>
          <p:nvPr/>
        </p:nvGrpSpPr>
        <p:grpSpPr>
          <a:xfrm>
            <a:off x="7216647" y="309884"/>
            <a:ext cx="967449" cy="1216804"/>
            <a:chOff x="632000" y="3011150"/>
            <a:chExt cx="212225" cy="266925"/>
          </a:xfrm>
        </p:grpSpPr>
        <p:sp>
          <p:nvSpPr>
            <p:cNvPr id="269" name="Google Shape;269;p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8"/>
          <p:cNvGrpSpPr/>
          <p:nvPr/>
        </p:nvGrpSpPr>
        <p:grpSpPr>
          <a:xfrm>
            <a:off x="6890547" y="4603509"/>
            <a:ext cx="967449" cy="1216804"/>
            <a:chOff x="632000" y="3011150"/>
            <a:chExt cx="212225" cy="266925"/>
          </a:xfrm>
        </p:grpSpPr>
        <p:sp>
          <p:nvSpPr>
            <p:cNvPr id="283" name="Google Shape;283;p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9425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6"/>
        <p:cNvGrpSpPr/>
        <p:nvPr/>
      </p:nvGrpSpPr>
      <p:grpSpPr>
        <a:xfrm>
          <a:off x="0" y="0"/>
          <a:ext cx="0" cy="0"/>
          <a:chOff x="0" y="0"/>
          <a:chExt cx="0" cy="0"/>
        </a:xfrm>
      </p:grpSpPr>
      <p:sp>
        <p:nvSpPr>
          <p:cNvPr id="297" name="Google Shape;297;p9"/>
          <p:cNvSpPr txBox="1">
            <a:spLocks noGrp="1"/>
          </p:cNvSpPr>
          <p:nvPr>
            <p:ph type="ctrTitle"/>
          </p:nvPr>
        </p:nvSpPr>
        <p:spPr>
          <a:xfrm>
            <a:off x="2479913" y="1224625"/>
            <a:ext cx="4178400" cy="10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298" name="Google Shape;298;p9"/>
          <p:cNvSpPr txBox="1">
            <a:spLocks noGrp="1"/>
          </p:cNvSpPr>
          <p:nvPr>
            <p:ph type="subTitle" idx="1"/>
          </p:nvPr>
        </p:nvSpPr>
        <p:spPr>
          <a:xfrm>
            <a:off x="2459400" y="2190400"/>
            <a:ext cx="4224900" cy="17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None/>
              <a:defRPr sz="1800"/>
            </a:lvl1pPr>
            <a:lvl2pPr lvl="1" rtl="0">
              <a:lnSpc>
                <a:spcPct val="100000"/>
              </a:lnSpc>
              <a:spcBef>
                <a:spcPts val="0"/>
              </a:spcBef>
              <a:spcAft>
                <a:spcPts val="0"/>
              </a:spcAft>
              <a:buClr>
                <a:srgbClr val="000000"/>
              </a:buClr>
              <a:buSzPts val="1400"/>
              <a:buNone/>
              <a:defRPr>
                <a:solidFill>
                  <a:srgbClr val="000000"/>
                </a:solidFill>
              </a:defRPr>
            </a:lvl2pPr>
            <a:lvl3pPr lvl="2" rtl="0">
              <a:lnSpc>
                <a:spcPct val="100000"/>
              </a:lnSpc>
              <a:spcBef>
                <a:spcPts val="0"/>
              </a:spcBef>
              <a:spcAft>
                <a:spcPts val="0"/>
              </a:spcAft>
              <a:buClr>
                <a:srgbClr val="000000"/>
              </a:buClr>
              <a:buSzPts val="1400"/>
              <a:buNone/>
              <a:defRPr>
                <a:solidFill>
                  <a:srgbClr val="000000"/>
                </a:solidFill>
              </a:defRPr>
            </a:lvl3pPr>
            <a:lvl4pPr lvl="3" rtl="0">
              <a:lnSpc>
                <a:spcPct val="100000"/>
              </a:lnSpc>
              <a:spcBef>
                <a:spcPts val="0"/>
              </a:spcBef>
              <a:spcAft>
                <a:spcPts val="0"/>
              </a:spcAft>
              <a:buClr>
                <a:srgbClr val="000000"/>
              </a:buClr>
              <a:buSzPts val="1400"/>
              <a:buNone/>
              <a:defRPr>
                <a:solidFill>
                  <a:srgbClr val="000000"/>
                </a:solidFill>
              </a:defRPr>
            </a:lvl4pPr>
            <a:lvl5pPr lvl="4" rtl="0">
              <a:lnSpc>
                <a:spcPct val="100000"/>
              </a:lnSpc>
              <a:spcBef>
                <a:spcPts val="0"/>
              </a:spcBef>
              <a:spcAft>
                <a:spcPts val="0"/>
              </a:spcAft>
              <a:buClr>
                <a:srgbClr val="000000"/>
              </a:buClr>
              <a:buSzPts val="1400"/>
              <a:buNone/>
              <a:defRPr>
                <a:solidFill>
                  <a:srgbClr val="000000"/>
                </a:solidFill>
              </a:defRPr>
            </a:lvl5pPr>
            <a:lvl6pPr lvl="5" rtl="0">
              <a:lnSpc>
                <a:spcPct val="100000"/>
              </a:lnSpc>
              <a:spcBef>
                <a:spcPts val="0"/>
              </a:spcBef>
              <a:spcAft>
                <a:spcPts val="0"/>
              </a:spcAft>
              <a:buClr>
                <a:srgbClr val="000000"/>
              </a:buClr>
              <a:buSzPts val="1400"/>
              <a:buNone/>
              <a:defRPr>
                <a:solidFill>
                  <a:srgbClr val="000000"/>
                </a:solidFill>
              </a:defRPr>
            </a:lvl6pPr>
            <a:lvl7pPr lvl="6" rtl="0">
              <a:lnSpc>
                <a:spcPct val="100000"/>
              </a:lnSpc>
              <a:spcBef>
                <a:spcPts val="0"/>
              </a:spcBef>
              <a:spcAft>
                <a:spcPts val="0"/>
              </a:spcAft>
              <a:buClr>
                <a:srgbClr val="000000"/>
              </a:buClr>
              <a:buSzPts val="1400"/>
              <a:buNone/>
              <a:defRPr>
                <a:solidFill>
                  <a:srgbClr val="000000"/>
                </a:solidFill>
              </a:defRPr>
            </a:lvl7pPr>
            <a:lvl8pPr lvl="7" rtl="0">
              <a:lnSpc>
                <a:spcPct val="100000"/>
              </a:lnSpc>
              <a:spcBef>
                <a:spcPts val="0"/>
              </a:spcBef>
              <a:spcAft>
                <a:spcPts val="0"/>
              </a:spcAft>
              <a:buClr>
                <a:srgbClr val="000000"/>
              </a:buClr>
              <a:buSzPts val="1400"/>
              <a:buNone/>
              <a:defRPr>
                <a:solidFill>
                  <a:srgbClr val="000000"/>
                </a:solidFill>
              </a:defRPr>
            </a:lvl8pPr>
            <a:lvl9pPr lvl="8"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299" name="Google Shape;299;p9"/>
          <p:cNvSpPr/>
          <p:nvPr/>
        </p:nvSpPr>
        <p:spPr>
          <a:xfrm>
            <a:off x="8322450" y="2445825"/>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381601" y="1506413"/>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9"/>
          <p:cNvGrpSpPr/>
          <p:nvPr/>
        </p:nvGrpSpPr>
        <p:grpSpPr>
          <a:xfrm>
            <a:off x="170629" y="1224633"/>
            <a:ext cx="593763" cy="746749"/>
            <a:chOff x="632000" y="3011150"/>
            <a:chExt cx="212225" cy="266925"/>
          </a:xfrm>
        </p:grpSpPr>
        <p:sp>
          <p:nvSpPr>
            <p:cNvPr id="302" name="Google Shape;302;p9"/>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9"/>
          <p:cNvSpPr/>
          <p:nvPr/>
        </p:nvSpPr>
        <p:spPr>
          <a:xfrm flipH="1">
            <a:off x="8418115" y="1391451"/>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8528950" y="1033950"/>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312200" y="-515365"/>
            <a:ext cx="1305856" cy="1401961"/>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7927325" y="554279"/>
            <a:ext cx="485332" cy="33231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5605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19"/>
        <p:cNvGrpSpPr/>
        <p:nvPr/>
      </p:nvGrpSpPr>
      <p:grpSpPr>
        <a:xfrm>
          <a:off x="0" y="0"/>
          <a:ext cx="0" cy="0"/>
          <a:chOff x="0" y="0"/>
          <a:chExt cx="0" cy="0"/>
        </a:xfrm>
      </p:grpSpPr>
      <p:sp>
        <p:nvSpPr>
          <p:cNvPr id="320" name="Google Shape;320;p10"/>
          <p:cNvSpPr/>
          <p:nvPr/>
        </p:nvSpPr>
        <p:spPr>
          <a:xfrm>
            <a:off x="-1118077" y="4150027"/>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0"/>
          <p:cNvSpPr/>
          <p:nvPr/>
        </p:nvSpPr>
        <p:spPr>
          <a:xfrm>
            <a:off x="7683023" y="2578402"/>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0"/>
          <p:cNvSpPr/>
          <p:nvPr/>
        </p:nvSpPr>
        <p:spPr>
          <a:xfrm>
            <a:off x="-1727677" y="1006777"/>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0"/>
          <p:cNvGrpSpPr/>
          <p:nvPr/>
        </p:nvGrpSpPr>
        <p:grpSpPr>
          <a:xfrm rot="1364604">
            <a:off x="-359530" y="1557045"/>
            <a:ext cx="1369194" cy="726490"/>
            <a:chOff x="238125" y="2760550"/>
            <a:chExt cx="528650" cy="280500"/>
          </a:xfrm>
        </p:grpSpPr>
        <p:sp>
          <p:nvSpPr>
            <p:cNvPr id="324" name="Google Shape;324;p10"/>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0"/>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10"/>
            <p:cNvGrpSpPr/>
            <p:nvPr/>
          </p:nvGrpSpPr>
          <p:grpSpPr>
            <a:xfrm>
              <a:off x="238125" y="2760550"/>
              <a:ext cx="528650" cy="279275"/>
              <a:chOff x="238125" y="2760550"/>
              <a:chExt cx="528650" cy="279275"/>
            </a:xfrm>
          </p:grpSpPr>
          <p:sp>
            <p:nvSpPr>
              <p:cNvPr id="327" name="Google Shape;327;p10"/>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0"/>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0"/>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0"/>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10"/>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0"/>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0"/>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0"/>
          <p:cNvGrpSpPr/>
          <p:nvPr/>
        </p:nvGrpSpPr>
        <p:grpSpPr>
          <a:xfrm>
            <a:off x="8423989" y="2154398"/>
            <a:ext cx="602761" cy="758120"/>
            <a:chOff x="632000" y="3011150"/>
            <a:chExt cx="212225" cy="266925"/>
          </a:xfrm>
        </p:grpSpPr>
        <p:sp>
          <p:nvSpPr>
            <p:cNvPr id="335" name="Google Shape;335;p10"/>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0"/>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0"/>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0"/>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0"/>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0"/>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0"/>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0"/>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0"/>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0"/>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0"/>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0"/>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0"/>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10"/>
          <p:cNvSpPr/>
          <p:nvPr/>
        </p:nvSpPr>
        <p:spPr>
          <a:xfrm>
            <a:off x="6051700" y="4423550"/>
            <a:ext cx="675545" cy="46255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0"/>
          <p:cNvSpPr/>
          <p:nvPr/>
        </p:nvSpPr>
        <p:spPr>
          <a:xfrm>
            <a:off x="429800" y="4398825"/>
            <a:ext cx="722731" cy="512011"/>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0"/>
          <p:cNvSpPr/>
          <p:nvPr/>
        </p:nvSpPr>
        <p:spPr>
          <a:xfrm>
            <a:off x="1096875" y="3683300"/>
            <a:ext cx="675559" cy="45673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0"/>
          <p:cNvSpPr/>
          <p:nvPr/>
        </p:nvSpPr>
        <p:spPr>
          <a:xfrm>
            <a:off x="8132000" y="4765913"/>
            <a:ext cx="811957" cy="676614"/>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0"/>
          <p:cNvSpPr txBox="1">
            <a:spLocks noGrp="1"/>
          </p:cNvSpPr>
          <p:nvPr>
            <p:ph type="title"/>
          </p:nvPr>
        </p:nvSpPr>
        <p:spPr>
          <a:xfrm>
            <a:off x="6105525" y="2912525"/>
            <a:ext cx="2437800" cy="1998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accent1"/>
                </a:solidFill>
                <a:latin typeface="Lemonada Medium"/>
                <a:ea typeface="Lemonada Medium"/>
                <a:cs typeface="Lemonada Medium"/>
                <a:sym typeface="Lemonada Medium"/>
              </a:defRPr>
            </a:lvl1pPr>
            <a:lvl2pPr lvl="1" algn="r" rtl="0">
              <a:spcBef>
                <a:spcPts val="0"/>
              </a:spcBef>
              <a:spcAft>
                <a:spcPts val="0"/>
              </a:spcAft>
              <a:buNone/>
              <a:defRPr>
                <a:solidFill>
                  <a:schemeClr val="accent1"/>
                </a:solidFill>
                <a:latin typeface="Lemonada Medium"/>
                <a:ea typeface="Lemonada Medium"/>
                <a:cs typeface="Lemonada Medium"/>
                <a:sym typeface="Lemonada Medium"/>
              </a:defRPr>
            </a:lvl2pPr>
            <a:lvl3pPr lvl="2" algn="r" rtl="0">
              <a:spcBef>
                <a:spcPts val="0"/>
              </a:spcBef>
              <a:spcAft>
                <a:spcPts val="0"/>
              </a:spcAft>
              <a:buNone/>
              <a:defRPr>
                <a:solidFill>
                  <a:schemeClr val="accent1"/>
                </a:solidFill>
                <a:latin typeface="Lemonada Medium"/>
                <a:ea typeface="Lemonada Medium"/>
                <a:cs typeface="Lemonada Medium"/>
                <a:sym typeface="Lemonada Medium"/>
              </a:defRPr>
            </a:lvl3pPr>
            <a:lvl4pPr lvl="3" algn="r" rtl="0">
              <a:spcBef>
                <a:spcPts val="0"/>
              </a:spcBef>
              <a:spcAft>
                <a:spcPts val="0"/>
              </a:spcAft>
              <a:buNone/>
              <a:defRPr>
                <a:solidFill>
                  <a:schemeClr val="accent1"/>
                </a:solidFill>
                <a:latin typeface="Lemonada Medium"/>
                <a:ea typeface="Lemonada Medium"/>
                <a:cs typeface="Lemonada Medium"/>
                <a:sym typeface="Lemonada Medium"/>
              </a:defRPr>
            </a:lvl4pPr>
            <a:lvl5pPr lvl="4" algn="r" rtl="0">
              <a:spcBef>
                <a:spcPts val="0"/>
              </a:spcBef>
              <a:spcAft>
                <a:spcPts val="0"/>
              </a:spcAft>
              <a:buNone/>
              <a:defRPr>
                <a:solidFill>
                  <a:schemeClr val="accent1"/>
                </a:solidFill>
                <a:latin typeface="Lemonada Medium"/>
                <a:ea typeface="Lemonada Medium"/>
                <a:cs typeface="Lemonada Medium"/>
                <a:sym typeface="Lemonada Medium"/>
              </a:defRPr>
            </a:lvl5pPr>
            <a:lvl6pPr lvl="5" algn="r" rtl="0">
              <a:spcBef>
                <a:spcPts val="0"/>
              </a:spcBef>
              <a:spcAft>
                <a:spcPts val="0"/>
              </a:spcAft>
              <a:buNone/>
              <a:defRPr>
                <a:solidFill>
                  <a:schemeClr val="accent1"/>
                </a:solidFill>
                <a:latin typeface="Lemonada Medium"/>
                <a:ea typeface="Lemonada Medium"/>
                <a:cs typeface="Lemonada Medium"/>
                <a:sym typeface="Lemonada Medium"/>
              </a:defRPr>
            </a:lvl6pPr>
            <a:lvl7pPr lvl="6" algn="r" rtl="0">
              <a:spcBef>
                <a:spcPts val="0"/>
              </a:spcBef>
              <a:spcAft>
                <a:spcPts val="0"/>
              </a:spcAft>
              <a:buNone/>
              <a:defRPr>
                <a:solidFill>
                  <a:schemeClr val="accent1"/>
                </a:solidFill>
                <a:latin typeface="Lemonada Medium"/>
                <a:ea typeface="Lemonada Medium"/>
                <a:cs typeface="Lemonada Medium"/>
                <a:sym typeface="Lemonada Medium"/>
              </a:defRPr>
            </a:lvl7pPr>
            <a:lvl8pPr lvl="7" algn="r" rtl="0">
              <a:spcBef>
                <a:spcPts val="0"/>
              </a:spcBef>
              <a:spcAft>
                <a:spcPts val="0"/>
              </a:spcAft>
              <a:buNone/>
              <a:defRPr>
                <a:solidFill>
                  <a:schemeClr val="accent1"/>
                </a:solidFill>
                <a:latin typeface="Lemonada Medium"/>
                <a:ea typeface="Lemonada Medium"/>
                <a:cs typeface="Lemonada Medium"/>
                <a:sym typeface="Lemonada Medium"/>
              </a:defRPr>
            </a:lvl8pPr>
            <a:lvl9pPr lvl="8" algn="r" rtl="0">
              <a:spcBef>
                <a:spcPts val="0"/>
              </a:spcBef>
              <a:spcAft>
                <a:spcPts val="0"/>
              </a:spcAft>
              <a:buNone/>
              <a:defRPr>
                <a:solidFill>
                  <a:schemeClr val="accent1"/>
                </a:solidFill>
                <a:latin typeface="Lemonada Medium"/>
                <a:ea typeface="Lemonada Medium"/>
                <a:cs typeface="Lemonada Medium"/>
                <a:sym typeface="Lemonada Medium"/>
              </a:defRPr>
            </a:lvl9pPr>
          </a:lstStyle>
          <a:p>
            <a:endParaRPr/>
          </a:p>
        </p:txBody>
      </p:sp>
    </p:spTree>
    <p:extLst>
      <p:ext uri="{BB962C8B-B14F-4D97-AF65-F5344CB8AC3E}">
        <p14:creationId xmlns:p14="http://schemas.microsoft.com/office/powerpoint/2010/main" val="870343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3"/>
        <p:cNvGrpSpPr/>
        <p:nvPr/>
      </p:nvGrpSpPr>
      <p:grpSpPr>
        <a:xfrm>
          <a:off x="0" y="0"/>
          <a:ext cx="0" cy="0"/>
          <a:chOff x="0" y="0"/>
          <a:chExt cx="0" cy="0"/>
        </a:xfrm>
      </p:grpSpPr>
      <p:sp>
        <p:nvSpPr>
          <p:cNvPr id="354" name="Google Shape;354;p11"/>
          <p:cNvSpPr txBox="1">
            <a:spLocks noGrp="1"/>
          </p:cNvSpPr>
          <p:nvPr>
            <p:ph type="title" hasCustomPrompt="1"/>
          </p:nvPr>
        </p:nvSpPr>
        <p:spPr>
          <a:xfrm>
            <a:off x="1050375" y="1213975"/>
            <a:ext cx="4717500" cy="109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7200">
                <a:solidFill>
                  <a:schemeClr val="accent3"/>
                </a:solidFill>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355" name="Google Shape;355;p11"/>
          <p:cNvSpPr txBox="1">
            <a:spLocks noGrp="1"/>
          </p:cNvSpPr>
          <p:nvPr>
            <p:ph type="title" idx="2"/>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6" name="Google Shape;356;p11"/>
          <p:cNvSpPr txBox="1">
            <a:spLocks noGrp="1"/>
          </p:cNvSpPr>
          <p:nvPr>
            <p:ph type="subTitle" idx="1"/>
          </p:nvPr>
        </p:nvSpPr>
        <p:spPr>
          <a:xfrm>
            <a:off x="1050375" y="2165442"/>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357" name="Google Shape;357;p11"/>
          <p:cNvSpPr txBox="1">
            <a:spLocks noGrp="1"/>
          </p:cNvSpPr>
          <p:nvPr>
            <p:ph type="title" idx="3" hasCustomPrompt="1"/>
          </p:nvPr>
        </p:nvSpPr>
        <p:spPr>
          <a:xfrm>
            <a:off x="1050375" y="3132650"/>
            <a:ext cx="4717500" cy="119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7200">
                <a:solidFill>
                  <a:schemeClr val="accent3"/>
                </a:solidFill>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358" name="Google Shape;358;p11"/>
          <p:cNvSpPr txBox="1">
            <a:spLocks noGrp="1"/>
          </p:cNvSpPr>
          <p:nvPr>
            <p:ph type="subTitle" idx="4"/>
          </p:nvPr>
        </p:nvSpPr>
        <p:spPr>
          <a:xfrm>
            <a:off x="1050375" y="4181375"/>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359" name="Google Shape;359;p11"/>
          <p:cNvSpPr/>
          <p:nvPr/>
        </p:nvSpPr>
        <p:spPr>
          <a:xfrm>
            <a:off x="8365751" y="3463651"/>
            <a:ext cx="1256986" cy="1349526"/>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11"/>
          <p:cNvGrpSpPr/>
          <p:nvPr/>
        </p:nvGrpSpPr>
        <p:grpSpPr>
          <a:xfrm>
            <a:off x="7901459" y="4373498"/>
            <a:ext cx="1185762" cy="629162"/>
            <a:chOff x="238125" y="2760550"/>
            <a:chExt cx="528650" cy="280500"/>
          </a:xfrm>
        </p:grpSpPr>
        <p:sp>
          <p:nvSpPr>
            <p:cNvPr id="366" name="Google Shape;366;p11"/>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1"/>
            <p:cNvGrpSpPr/>
            <p:nvPr/>
          </p:nvGrpSpPr>
          <p:grpSpPr>
            <a:xfrm>
              <a:off x="238125" y="2760550"/>
              <a:ext cx="528650" cy="279275"/>
              <a:chOff x="238125" y="2760550"/>
              <a:chExt cx="528650" cy="279275"/>
            </a:xfrm>
          </p:grpSpPr>
          <p:sp>
            <p:nvSpPr>
              <p:cNvPr id="369" name="Google Shape;369;p11"/>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1"/>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11"/>
          <p:cNvGrpSpPr/>
          <p:nvPr/>
        </p:nvGrpSpPr>
        <p:grpSpPr>
          <a:xfrm>
            <a:off x="7780300" y="2433135"/>
            <a:ext cx="1209279" cy="1520965"/>
            <a:chOff x="632000" y="3011150"/>
            <a:chExt cx="212225" cy="266925"/>
          </a:xfrm>
        </p:grpSpPr>
        <p:sp>
          <p:nvSpPr>
            <p:cNvPr id="377" name="Google Shape;377;p11"/>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359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7886700" cy="554292"/>
          </a:xfrm>
        </p:spPr>
        <p:txBody>
          <a:bodyPr>
            <a:normAutofit/>
          </a:bodyPr>
          <a:lstStyle>
            <a:lvl1pPr>
              <a:defRPr sz="2700"/>
            </a:lvl1pPr>
          </a:lstStyle>
          <a:p>
            <a:r>
              <a:rPr lang="en-US" dirty="0"/>
              <a:t>Click to edit Master title style</a:t>
            </a:r>
          </a:p>
        </p:txBody>
      </p:sp>
      <p:grpSp>
        <p:nvGrpSpPr>
          <p:cNvPr id="6" name="Group 5">
            <a:extLst>
              <a:ext uri="{FF2B5EF4-FFF2-40B4-BE49-F238E27FC236}">
                <a16:creationId xmlns:a16="http://schemas.microsoft.com/office/drawing/2014/main" id="{2E75080D-9B69-44CD-8DC6-2AB7432FB13A}"/>
              </a:ext>
            </a:extLst>
          </p:cNvPr>
          <p:cNvGrpSpPr/>
          <p:nvPr userDrawn="1"/>
        </p:nvGrpSpPr>
        <p:grpSpPr>
          <a:xfrm>
            <a:off x="9433982" y="1"/>
            <a:ext cx="1647523" cy="1362074"/>
            <a:chOff x="12554553" y="1"/>
            <a:chExt cx="1647523" cy="1816099"/>
          </a:xfrm>
          <a:solidFill>
            <a:schemeClr val="accent6"/>
          </a:solidFill>
        </p:grpSpPr>
        <p:sp>
          <p:nvSpPr>
            <p:cNvPr id="7" name="Rectangle: Folded Corner 6">
              <a:extLst>
                <a:ext uri="{FF2B5EF4-FFF2-40B4-BE49-F238E27FC236}">
                  <a16:creationId xmlns:a16="http://schemas.microsoft.com/office/drawing/2014/main" id="{6CC02A43-EADC-4C00-AEF1-094390D18166}"/>
                </a:ext>
              </a:extLst>
            </p:cNvPr>
            <p:cNvSpPr/>
            <p:nvPr userDrawn="1"/>
          </p:nvSpPr>
          <p:spPr>
            <a:xfrm>
              <a:off x="12554553" y="1"/>
              <a:ext cx="1644047" cy="1816099"/>
            </a:xfrm>
            <a:prstGeom prst="foldedCorner">
              <a:avLst/>
            </a:prstGeom>
            <a:grpFill/>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050">
                  <a:solidFill>
                    <a:schemeClr val="accent6">
                      <a:lumMod val="50000"/>
                    </a:schemeClr>
                  </a:solidFill>
                </a:rPr>
                <a:t>To insert your own icons*:</a:t>
              </a:r>
            </a:p>
            <a:p>
              <a:endParaRPr lang="en-US" sz="1050">
                <a:solidFill>
                  <a:schemeClr val="accent6">
                    <a:lumMod val="50000"/>
                  </a:schemeClr>
                </a:solidFill>
              </a:endParaRPr>
            </a:p>
            <a:p>
              <a:r>
                <a:rPr lang="en-US" sz="1050" b="1">
                  <a:solidFill>
                    <a:schemeClr val="accent6">
                      <a:lumMod val="50000"/>
                    </a:schemeClr>
                  </a:solidFill>
                </a:rPr>
                <a:t>Insert</a:t>
              </a:r>
              <a:r>
                <a:rPr lang="en-US" sz="1050">
                  <a:solidFill>
                    <a:schemeClr val="accent6">
                      <a:lumMod val="50000"/>
                    </a:schemeClr>
                  </a:solidFill>
                </a:rPr>
                <a:t> &gt;&gt; </a:t>
              </a:r>
              <a:r>
                <a:rPr lang="en-US" sz="1050" b="1">
                  <a:solidFill>
                    <a:schemeClr val="accent6">
                      <a:lumMod val="50000"/>
                    </a:schemeClr>
                  </a:solidFill>
                </a:rPr>
                <a:t>Icons</a:t>
              </a:r>
            </a:p>
            <a:p>
              <a:endParaRPr lang="en-US" sz="1050">
                <a:solidFill>
                  <a:schemeClr val="accent6">
                    <a:lumMod val="50000"/>
                  </a:schemeClr>
                </a:solidFill>
              </a:endParaRPr>
            </a:p>
            <a:p>
              <a:r>
                <a:rPr lang="en-US" sz="900" i="1">
                  <a:solidFill>
                    <a:schemeClr val="accent6">
                      <a:lumMod val="50000"/>
                    </a:schemeClr>
                  </a:solidFill>
                </a:rPr>
                <a:t>(*Only available to Office 365 subscribers)</a:t>
              </a:r>
            </a:p>
          </p:txBody>
        </p:sp>
        <p:pic>
          <p:nvPicPr>
            <p:cNvPr id="8" name="Picture 7">
              <a:extLst>
                <a:ext uri="{FF2B5EF4-FFF2-40B4-BE49-F238E27FC236}">
                  <a16:creationId xmlns:a16="http://schemas.microsoft.com/office/drawing/2014/main" id="{652643FE-0C7E-4051-A458-E6D0BEE8C332}"/>
                </a:ext>
              </a:extLst>
            </p:cNvPr>
            <p:cNvPicPr>
              <a:picLocks noChangeAspect="1"/>
            </p:cNvPicPr>
            <p:nvPr userDrawn="1"/>
          </p:nvPicPr>
          <p:blipFill>
            <a:blip r:embed="rId2"/>
            <a:stretch>
              <a:fillRect/>
            </a:stretch>
          </p:blipFill>
          <p:spPr>
            <a:xfrm>
              <a:off x="13802026" y="424090"/>
              <a:ext cx="400050" cy="657225"/>
            </a:xfrm>
            <a:prstGeom prst="rect">
              <a:avLst/>
            </a:prstGeom>
            <a:grpFill/>
          </p:spPr>
        </p:pic>
      </p:grpSp>
    </p:spTree>
    <p:extLst>
      <p:ext uri="{BB962C8B-B14F-4D97-AF65-F5344CB8AC3E}">
        <p14:creationId xmlns:p14="http://schemas.microsoft.com/office/powerpoint/2010/main" val="1931565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0"/>
        <p:cNvGrpSpPr/>
        <p:nvPr/>
      </p:nvGrpSpPr>
      <p:grpSpPr>
        <a:xfrm>
          <a:off x="0" y="0"/>
          <a:ext cx="0" cy="0"/>
          <a:chOff x="0" y="0"/>
          <a:chExt cx="0" cy="0"/>
        </a:xfrm>
      </p:grpSpPr>
    </p:spTree>
    <p:extLst>
      <p:ext uri="{BB962C8B-B14F-4D97-AF65-F5344CB8AC3E}">
        <p14:creationId xmlns:p14="http://schemas.microsoft.com/office/powerpoint/2010/main" val="300038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1724379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2"/>
        <p:cNvGrpSpPr/>
        <p:nvPr/>
      </p:nvGrpSpPr>
      <p:grpSpPr>
        <a:xfrm>
          <a:off x="0" y="0"/>
          <a:ext cx="0" cy="0"/>
          <a:chOff x="0" y="0"/>
          <a:chExt cx="0" cy="0"/>
        </a:xfrm>
      </p:grpSpPr>
      <p:sp>
        <p:nvSpPr>
          <p:cNvPr id="393" name="Google Shape;393;p14"/>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14"/>
          <p:cNvSpPr/>
          <p:nvPr/>
        </p:nvSpPr>
        <p:spPr>
          <a:xfrm>
            <a:off x="8013839" y="1560614"/>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671252" y="3624349"/>
            <a:ext cx="1271648" cy="817867"/>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14"/>
          <p:cNvGrpSpPr/>
          <p:nvPr/>
        </p:nvGrpSpPr>
        <p:grpSpPr>
          <a:xfrm rot="2339735">
            <a:off x="-195959" y="3125800"/>
            <a:ext cx="1197497" cy="635388"/>
            <a:chOff x="238125" y="2760550"/>
            <a:chExt cx="528650" cy="280500"/>
          </a:xfrm>
        </p:grpSpPr>
        <p:sp>
          <p:nvSpPr>
            <p:cNvPr id="397" name="Google Shape;397;p1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4"/>
            <p:cNvGrpSpPr/>
            <p:nvPr/>
          </p:nvGrpSpPr>
          <p:grpSpPr>
            <a:xfrm>
              <a:off x="238125" y="2760550"/>
              <a:ext cx="528650" cy="279275"/>
              <a:chOff x="238125" y="2760550"/>
              <a:chExt cx="528650" cy="279275"/>
            </a:xfrm>
          </p:grpSpPr>
          <p:sp>
            <p:nvSpPr>
              <p:cNvPr id="400" name="Google Shape;400;p1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1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4"/>
          <p:cNvGrpSpPr/>
          <p:nvPr/>
        </p:nvGrpSpPr>
        <p:grpSpPr>
          <a:xfrm>
            <a:off x="-262487" y="1999235"/>
            <a:ext cx="699897" cy="880292"/>
            <a:chOff x="632000" y="3011150"/>
            <a:chExt cx="212225" cy="266925"/>
          </a:xfrm>
        </p:grpSpPr>
        <p:sp>
          <p:nvSpPr>
            <p:cNvPr id="408" name="Google Shape;408;p1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4"/>
          <p:cNvGrpSpPr/>
          <p:nvPr/>
        </p:nvGrpSpPr>
        <p:grpSpPr>
          <a:xfrm>
            <a:off x="8423988" y="2263885"/>
            <a:ext cx="699897" cy="880292"/>
            <a:chOff x="632000" y="3011150"/>
            <a:chExt cx="212225" cy="266925"/>
          </a:xfrm>
        </p:grpSpPr>
        <p:sp>
          <p:nvSpPr>
            <p:cNvPr id="422" name="Google Shape;422;p1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14"/>
          <p:cNvSpPr/>
          <p:nvPr/>
        </p:nvSpPr>
        <p:spPr>
          <a:xfrm>
            <a:off x="8588615" y="924148"/>
            <a:ext cx="523422" cy="35839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4"/>
          <p:cNvSpPr/>
          <p:nvPr/>
        </p:nvSpPr>
        <p:spPr>
          <a:xfrm>
            <a:off x="8123600" y="604170"/>
            <a:ext cx="543624" cy="36753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4"/>
          <p:cNvSpPr/>
          <p:nvPr/>
        </p:nvSpPr>
        <p:spPr>
          <a:xfrm>
            <a:off x="7952867" y="1205017"/>
            <a:ext cx="528290" cy="44023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 name="Google Shape;438;p14"/>
          <p:cNvGrpSpPr/>
          <p:nvPr/>
        </p:nvGrpSpPr>
        <p:grpSpPr>
          <a:xfrm rot="-9582679">
            <a:off x="8351105" y="3446991"/>
            <a:ext cx="998450" cy="529774"/>
            <a:chOff x="238125" y="2760550"/>
            <a:chExt cx="528650" cy="280500"/>
          </a:xfrm>
        </p:grpSpPr>
        <p:sp>
          <p:nvSpPr>
            <p:cNvPr id="439" name="Google Shape;439;p1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4"/>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14"/>
            <p:cNvGrpSpPr/>
            <p:nvPr/>
          </p:nvGrpSpPr>
          <p:grpSpPr>
            <a:xfrm>
              <a:off x="238125" y="2760550"/>
              <a:ext cx="528650" cy="279275"/>
              <a:chOff x="238125" y="2760550"/>
              <a:chExt cx="528650" cy="279275"/>
            </a:xfrm>
          </p:grpSpPr>
          <p:sp>
            <p:nvSpPr>
              <p:cNvPr id="442" name="Google Shape;442;p1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1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4"/>
          <p:cNvSpPr txBox="1">
            <a:spLocks noGrp="1"/>
          </p:cNvSpPr>
          <p:nvPr>
            <p:ph type="subTitle" idx="1"/>
          </p:nvPr>
        </p:nvSpPr>
        <p:spPr>
          <a:xfrm flipH="1">
            <a:off x="2408324" y="1716500"/>
            <a:ext cx="2631900" cy="74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9" name="Google Shape;449;p14"/>
          <p:cNvSpPr txBox="1">
            <a:spLocks noGrp="1"/>
          </p:cNvSpPr>
          <p:nvPr>
            <p:ph type="subTitle" idx="2"/>
          </p:nvPr>
        </p:nvSpPr>
        <p:spPr>
          <a:xfrm flipH="1">
            <a:off x="2408325" y="4047250"/>
            <a:ext cx="2631900" cy="74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14"/>
          <p:cNvSpPr txBox="1">
            <a:spLocks noGrp="1"/>
          </p:cNvSpPr>
          <p:nvPr>
            <p:ph type="title" idx="3" hasCustomPrompt="1"/>
          </p:nvPr>
        </p:nvSpPr>
        <p:spPr>
          <a:xfrm>
            <a:off x="5892183" y="1310975"/>
            <a:ext cx="104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5500"/>
              <a:buNone/>
              <a:defRPr sz="2400">
                <a:solidFill>
                  <a:schemeClr val="accent1"/>
                </a:solidFill>
              </a:defRPr>
            </a:lvl1pPr>
            <a:lvl2pPr lvl="1"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451" name="Google Shape;451;p14"/>
          <p:cNvSpPr txBox="1">
            <a:spLocks noGrp="1"/>
          </p:cNvSpPr>
          <p:nvPr>
            <p:ph type="subTitle" idx="4"/>
          </p:nvPr>
        </p:nvSpPr>
        <p:spPr>
          <a:xfrm flipH="1">
            <a:off x="2408325" y="2858738"/>
            <a:ext cx="2631900" cy="73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2" name="Google Shape;452;p14"/>
          <p:cNvSpPr txBox="1">
            <a:spLocks noGrp="1"/>
          </p:cNvSpPr>
          <p:nvPr>
            <p:ph type="subTitle" idx="5"/>
          </p:nvPr>
        </p:nvSpPr>
        <p:spPr>
          <a:xfrm flipH="1">
            <a:off x="2408324" y="1325250"/>
            <a:ext cx="2631900" cy="56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453" name="Google Shape;453;p14"/>
          <p:cNvSpPr txBox="1">
            <a:spLocks noGrp="1"/>
          </p:cNvSpPr>
          <p:nvPr>
            <p:ph type="subTitle" idx="6"/>
          </p:nvPr>
        </p:nvSpPr>
        <p:spPr>
          <a:xfrm flipH="1">
            <a:off x="2408325" y="3654200"/>
            <a:ext cx="2631900" cy="56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454" name="Google Shape;454;p14"/>
          <p:cNvSpPr txBox="1">
            <a:spLocks noGrp="1"/>
          </p:cNvSpPr>
          <p:nvPr>
            <p:ph type="subTitle" idx="7"/>
          </p:nvPr>
        </p:nvSpPr>
        <p:spPr>
          <a:xfrm flipH="1">
            <a:off x="2408325" y="2527563"/>
            <a:ext cx="2631900" cy="4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455" name="Google Shape;455;p14"/>
          <p:cNvSpPr txBox="1">
            <a:spLocks noGrp="1"/>
          </p:cNvSpPr>
          <p:nvPr>
            <p:ph type="title" idx="8" hasCustomPrompt="1"/>
          </p:nvPr>
        </p:nvSpPr>
        <p:spPr>
          <a:xfrm>
            <a:off x="5892183" y="2463575"/>
            <a:ext cx="104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a:solidFill>
                  <a:schemeClr val="accen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14"/>
          <p:cNvSpPr txBox="1">
            <a:spLocks noGrp="1"/>
          </p:cNvSpPr>
          <p:nvPr>
            <p:ph type="title" idx="9" hasCustomPrompt="1"/>
          </p:nvPr>
        </p:nvSpPr>
        <p:spPr>
          <a:xfrm>
            <a:off x="5892183" y="3616175"/>
            <a:ext cx="104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a:solidFill>
                  <a:schemeClr val="accen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447800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57"/>
        <p:cNvGrpSpPr/>
        <p:nvPr/>
      </p:nvGrpSpPr>
      <p:grpSpPr>
        <a:xfrm>
          <a:off x="0" y="0"/>
          <a:ext cx="0" cy="0"/>
          <a:chOff x="0" y="0"/>
          <a:chExt cx="0" cy="0"/>
        </a:xfrm>
      </p:grpSpPr>
      <p:sp>
        <p:nvSpPr>
          <p:cNvPr id="458" name="Google Shape;458;p15"/>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15"/>
          <p:cNvGrpSpPr/>
          <p:nvPr/>
        </p:nvGrpSpPr>
        <p:grpSpPr>
          <a:xfrm>
            <a:off x="-222358" y="1017295"/>
            <a:ext cx="572923" cy="720591"/>
            <a:chOff x="632000" y="3011150"/>
            <a:chExt cx="212225" cy="266925"/>
          </a:xfrm>
        </p:grpSpPr>
        <p:sp>
          <p:nvSpPr>
            <p:cNvPr id="464" name="Google Shape;464;p1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5"/>
          <p:cNvGrpSpPr/>
          <p:nvPr/>
        </p:nvGrpSpPr>
        <p:grpSpPr>
          <a:xfrm>
            <a:off x="-191589" y="332562"/>
            <a:ext cx="1104456" cy="586021"/>
            <a:chOff x="238125" y="2760550"/>
            <a:chExt cx="528650" cy="280500"/>
          </a:xfrm>
        </p:grpSpPr>
        <p:sp>
          <p:nvSpPr>
            <p:cNvPr id="478" name="Google Shape;478;p15"/>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15"/>
            <p:cNvGrpSpPr/>
            <p:nvPr/>
          </p:nvGrpSpPr>
          <p:grpSpPr>
            <a:xfrm>
              <a:off x="238125" y="2760550"/>
              <a:ext cx="528650" cy="279275"/>
              <a:chOff x="238125" y="2760550"/>
              <a:chExt cx="528650" cy="279275"/>
            </a:xfrm>
          </p:grpSpPr>
          <p:sp>
            <p:nvSpPr>
              <p:cNvPr id="481" name="Google Shape;481;p15"/>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5"/>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15"/>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15"/>
          <p:cNvSpPr txBox="1">
            <a:spLocks noGrp="1"/>
          </p:cNvSpPr>
          <p:nvPr>
            <p:ph type="body" idx="1"/>
          </p:nvPr>
        </p:nvSpPr>
        <p:spPr>
          <a:xfrm>
            <a:off x="886300" y="1293475"/>
            <a:ext cx="3567000" cy="3316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ts val="1600"/>
              <a:buFont typeface="Raleway SemiBold"/>
              <a:buChar char="●"/>
              <a:defRPr sz="1400"/>
            </a:lvl1pPr>
            <a:lvl2pPr marL="914400" lvl="1" indent="-330200" rtl="0">
              <a:spcBef>
                <a:spcPts val="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488" name="Google Shape;488;p1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9" name="Google Shape;489;p15"/>
          <p:cNvSpPr txBox="1">
            <a:spLocks noGrp="1"/>
          </p:cNvSpPr>
          <p:nvPr>
            <p:ph type="body" idx="2"/>
          </p:nvPr>
        </p:nvSpPr>
        <p:spPr>
          <a:xfrm>
            <a:off x="4690700" y="1293475"/>
            <a:ext cx="3567000" cy="331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1"/>
              </a:buClr>
              <a:buSzPts val="1200"/>
              <a:buFont typeface="Raleway SemiBold"/>
              <a:buChar char="●"/>
              <a:defRPr sz="1400"/>
            </a:lvl1pPr>
            <a:lvl2pPr marL="914400" lvl="1" indent="-330200" rtl="0">
              <a:spcBef>
                <a:spcPts val="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Tree>
    <p:extLst>
      <p:ext uri="{BB962C8B-B14F-4D97-AF65-F5344CB8AC3E}">
        <p14:creationId xmlns:p14="http://schemas.microsoft.com/office/powerpoint/2010/main" val="2523828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90"/>
        <p:cNvGrpSpPr/>
        <p:nvPr/>
      </p:nvGrpSpPr>
      <p:grpSpPr>
        <a:xfrm>
          <a:off x="0" y="0"/>
          <a:ext cx="0" cy="0"/>
          <a:chOff x="0" y="0"/>
          <a:chExt cx="0" cy="0"/>
        </a:xfrm>
      </p:grpSpPr>
      <p:sp>
        <p:nvSpPr>
          <p:cNvPr id="491" name="Google Shape;491;p16"/>
          <p:cNvSpPr txBox="1">
            <a:spLocks noGrp="1"/>
          </p:cNvSpPr>
          <p:nvPr>
            <p:ph type="ctrTitle"/>
          </p:nvPr>
        </p:nvSpPr>
        <p:spPr>
          <a:xfrm>
            <a:off x="638125" y="1720425"/>
            <a:ext cx="2044500" cy="52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492" name="Google Shape;492;p16"/>
          <p:cNvSpPr txBox="1">
            <a:spLocks noGrp="1"/>
          </p:cNvSpPr>
          <p:nvPr>
            <p:ph type="subTitle" idx="1"/>
          </p:nvPr>
        </p:nvSpPr>
        <p:spPr>
          <a:xfrm>
            <a:off x="637976" y="2147705"/>
            <a:ext cx="20445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493" name="Google Shape;493;p16"/>
          <p:cNvSpPr txBox="1">
            <a:spLocks noGrp="1"/>
          </p:cNvSpPr>
          <p:nvPr>
            <p:ph type="ctrTitle" idx="2"/>
          </p:nvPr>
        </p:nvSpPr>
        <p:spPr>
          <a:xfrm>
            <a:off x="3545823" y="1720425"/>
            <a:ext cx="2044800" cy="52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494" name="Google Shape;494;p16"/>
          <p:cNvSpPr txBox="1">
            <a:spLocks noGrp="1"/>
          </p:cNvSpPr>
          <p:nvPr>
            <p:ph type="subTitle" idx="3"/>
          </p:nvPr>
        </p:nvSpPr>
        <p:spPr>
          <a:xfrm>
            <a:off x="3545832" y="2147706"/>
            <a:ext cx="20448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495" name="Google Shape;495;p16"/>
          <p:cNvSpPr txBox="1">
            <a:spLocks noGrp="1"/>
          </p:cNvSpPr>
          <p:nvPr>
            <p:ph type="ctrTitle" idx="4"/>
          </p:nvPr>
        </p:nvSpPr>
        <p:spPr>
          <a:xfrm>
            <a:off x="6455999" y="1720425"/>
            <a:ext cx="1980000" cy="52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496" name="Google Shape;496;p16"/>
          <p:cNvSpPr txBox="1">
            <a:spLocks noGrp="1"/>
          </p:cNvSpPr>
          <p:nvPr>
            <p:ph type="subTitle" idx="5"/>
          </p:nvPr>
        </p:nvSpPr>
        <p:spPr>
          <a:xfrm>
            <a:off x="6423613" y="2147700"/>
            <a:ext cx="20448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497" name="Google Shape;497;p16"/>
          <p:cNvSpPr txBox="1">
            <a:spLocks noGrp="1"/>
          </p:cNvSpPr>
          <p:nvPr>
            <p:ph type="title" idx="6"/>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8" name="Google Shape;498;p16"/>
          <p:cNvSpPr/>
          <p:nvPr/>
        </p:nvSpPr>
        <p:spPr>
          <a:xfrm>
            <a:off x="-911150" y="3769519"/>
            <a:ext cx="1700102" cy="113296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216289" y="3486574"/>
            <a:ext cx="723513" cy="495404"/>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426225" y="4141977"/>
            <a:ext cx="730243" cy="608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6"/>
          <p:cNvGrpSpPr/>
          <p:nvPr/>
        </p:nvGrpSpPr>
        <p:grpSpPr>
          <a:xfrm rot="-1163821">
            <a:off x="7398433" y="-200849"/>
            <a:ext cx="689882" cy="867721"/>
            <a:chOff x="632000" y="3011150"/>
            <a:chExt cx="212225" cy="266925"/>
          </a:xfrm>
        </p:grpSpPr>
        <p:sp>
          <p:nvSpPr>
            <p:cNvPr id="502" name="Google Shape;502;p16"/>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6"/>
          <p:cNvSpPr/>
          <p:nvPr/>
        </p:nvSpPr>
        <p:spPr>
          <a:xfrm>
            <a:off x="8728766" y="666287"/>
            <a:ext cx="556020" cy="38071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a:off x="8311750" y="290500"/>
            <a:ext cx="577480" cy="39042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4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517"/>
        <p:cNvGrpSpPr/>
        <p:nvPr/>
      </p:nvGrpSpPr>
      <p:grpSpPr>
        <a:xfrm>
          <a:off x="0" y="0"/>
          <a:ext cx="0" cy="0"/>
          <a:chOff x="0" y="0"/>
          <a:chExt cx="0" cy="0"/>
        </a:xfrm>
      </p:grpSpPr>
      <p:sp>
        <p:nvSpPr>
          <p:cNvPr id="518" name="Google Shape;518;p17"/>
          <p:cNvSpPr txBox="1">
            <a:spLocks noGrp="1"/>
          </p:cNvSpPr>
          <p:nvPr>
            <p:ph type="ctrTitle"/>
          </p:nvPr>
        </p:nvSpPr>
        <p:spPr>
          <a:xfrm>
            <a:off x="683750" y="2127750"/>
            <a:ext cx="2576100" cy="319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19" name="Google Shape;519;p17"/>
          <p:cNvSpPr txBox="1">
            <a:spLocks noGrp="1"/>
          </p:cNvSpPr>
          <p:nvPr>
            <p:ph type="subTitle" idx="1"/>
          </p:nvPr>
        </p:nvSpPr>
        <p:spPr>
          <a:xfrm>
            <a:off x="683550" y="2376475"/>
            <a:ext cx="2576100" cy="98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520" name="Google Shape;520;p17"/>
          <p:cNvSpPr txBox="1">
            <a:spLocks noGrp="1"/>
          </p:cNvSpPr>
          <p:nvPr>
            <p:ph type="subTitle" idx="2"/>
          </p:nvPr>
        </p:nvSpPr>
        <p:spPr>
          <a:xfrm>
            <a:off x="3283950" y="1432525"/>
            <a:ext cx="25761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521" name="Google Shape;521;p17"/>
          <p:cNvSpPr txBox="1">
            <a:spLocks noGrp="1"/>
          </p:cNvSpPr>
          <p:nvPr>
            <p:ph type="ctrTitle" idx="3"/>
          </p:nvPr>
        </p:nvSpPr>
        <p:spPr>
          <a:xfrm>
            <a:off x="3283950" y="1183800"/>
            <a:ext cx="2576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22" name="Google Shape;522;p17"/>
          <p:cNvSpPr txBox="1">
            <a:spLocks noGrp="1"/>
          </p:cNvSpPr>
          <p:nvPr>
            <p:ph type="ctrTitle" idx="4"/>
          </p:nvPr>
        </p:nvSpPr>
        <p:spPr>
          <a:xfrm>
            <a:off x="5983450" y="2127750"/>
            <a:ext cx="2576100" cy="31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23" name="Google Shape;523;p17"/>
          <p:cNvSpPr txBox="1">
            <a:spLocks noGrp="1"/>
          </p:cNvSpPr>
          <p:nvPr>
            <p:ph type="subTitle" idx="5"/>
          </p:nvPr>
        </p:nvSpPr>
        <p:spPr>
          <a:xfrm>
            <a:off x="5983450" y="2376475"/>
            <a:ext cx="2576100" cy="98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524" name="Google Shape;524;p17"/>
          <p:cNvSpPr txBox="1">
            <a:spLocks noGrp="1"/>
          </p:cNvSpPr>
          <p:nvPr>
            <p:ph type="title" idx="6"/>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5" name="Google Shape;525;p17"/>
          <p:cNvSpPr/>
          <p:nvPr/>
        </p:nvSpPr>
        <p:spPr>
          <a:xfrm>
            <a:off x="-598972" y="4244389"/>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8311975" y="411855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rot="7659018">
            <a:off x="-135807" y="4145557"/>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rot="7659018">
            <a:off x="350942" y="39208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rot="7659018">
            <a:off x="754343" y="4386098"/>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0" name="Google Shape;530;p17"/>
          <p:cNvGrpSpPr/>
          <p:nvPr/>
        </p:nvGrpSpPr>
        <p:grpSpPr>
          <a:xfrm>
            <a:off x="7709177" y="4069834"/>
            <a:ext cx="1219120" cy="646861"/>
            <a:chOff x="238125" y="2760550"/>
            <a:chExt cx="528650" cy="280500"/>
          </a:xfrm>
        </p:grpSpPr>
        <p:sp>
          <p:nvSpPr>
            <p:cNvPr id="531" name="Google Shape;531;p1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oogle Shape;533;p17"/>
            <p:cNvGrpSpPr/>
            <p:nvPr/>
          </p:nvGrpSpPr>
          <p:grpSpPr>
            <a:xfrm>
              <a:off x="238125" y="2760550"/>
              <a:ext cx="528650" cy="279275"/>
              <a:chOff x="238125" y="2760550"/>
              <a:chExt cx="528650" cy="279275"/>
            </a:xfrm>
          </p:grpSpPr>
          <p:sp>
            <p:nvSpPr>
              <p:cNvPr id="534" name="Google Shape;534;p1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1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7"/>
          <p:cNvSpPr/>
          <p:nvPr/>
        </p:nvSpPr>
        <p:spPr>
          <a:xfrm rot="7659018">
            <a:off x="1385967" y="4920614"/>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65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41"/>
        <p:cNvGrpSpPr/>
        <p:nvPr/>
      </p:nvGrpSpPr>
      <p:grpSpPr>
        <a:xfrm>
          <a:off x="0" y="0"/>
          <a:ext cx="0" cy="0"/>
          <a:chOff x="0" y="0"/>
          <a:chExt cx="0" cy="0"/>
        </a:xfrm>
      </p:grpSpPr>
      <p:sp>
        <p:nvSpPr>
          <p:cNvPr id="542" name="Google Shape;542;p18"/>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8495625" y="460007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18"/>
          <p:cNvGrpSpPr/>
          <p:nvPr/>
        </p:nvGrpSpPr>
        <p:grpSpPr>
          <a:xfrm>
            <a:off x="7901459" y="4373498"/>
            <a:ext cx="1185762" cy="629162"/>
            <a:chOff x="238125" y="2760550"/>
            <a:chExt cx="528650" cy="280500"/>
          </a:xfrm>
        </p:grpSpPr>
        <p:sp>
          <p:nvSpPr>
            <p:cNvPr id="549" name="Google Shape;549;p1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8"/>
            <p:cNvGrpSpPr/>
            <p:nvPr/>
          </p:nvGrpSpPr>
          <p:grpSpPr>
            <a:xfrm>
              <a:off x="238125" y="2760550"/>
              <a:ext cx="528650" cy="279275"/>
              <a:chOff x="238125" y="2760550"/>
              <a:chExt cx="528650" cy="279275"/>
            </a:xfrm>
          </p:grpSpPr>
          <p:sp>
            <p:nvSpPr>
              <p:cNvPr id="552" name="Google Shape;552;p1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1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18"/>
          <p:cNvSpPr txBox="1">
            <a:spLocks noGrp="1"/>
          </p:cNvSpPr>
          <p:nvPr>
            <p:ph type="ctrTitle"/>
          </p:nvPr>
        </p:nvSpPr>
        <p:spPr>
          <a:xfrm flipH="1">
            <a:off x="6878575"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60" name="Google Shape;560;p18"/>
          <p:cNvSpPr txBox="1">
            <a:spLocks noGrp="1"/>
          </p:cNvSpPr>
          <p:nvPr>
            <p:ph type="subTitle" idx="1"/>
          </p:nvPr>
        </p:nvSpPr>
        <p:spPr>
          <a:xfrm flipH="1">
            <a:off x="6878575"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1" name="Google Shape;561;p18"/>
          <p:cNvSpPr txBox="1">
            <a:spLocks noGrp="1"/>
          </p:cNvSpPr>
          <p:nvPr>
            <p:ph type="ctrTitle" idx="2"/>
          </p:nvPr>
        </p:nvSpPr>
        <p:spPr>
          <a:xfrm flipH="1">
            <a:off x="2794838"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62" name="Google Shape;562;p18"/>
          <p:cNvSpPr txBox="1">
            <a:spLocks noGrp="1"/>
          </p:cNvSpPr>
          <p:nvPr>
            <p:ph type="subTitle" idx="3"/>
          </p:nvPr>
        </p:nvSpPr>
        <p:spPr>
          <a:xfrm flipH="1">
            <a:off x="2794838"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3" name="Google Shape;563;p18"/>
          <p:cNvSpPr txBox="1">
            <a:spLocks noGrp="1"/>
          </p:cNvSpPr>
          <p:nvPr>
            <p:ph type="ctrTitle" idx="4"/>
          </p:nvPr>
        </p:nvSpPr>
        <p:spPr>
          <a:xfrm flipH="1">
            <a:off x="4805476"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64" name="Google Shape;564;p18"/>
          <p:cNvSpPr txBox="1">
            <a:spLocks noGrp="1"/>
          </p:cNvSpPr>
          <p:nvPr>
            <p:ph type="subTitle" idx="5"/>
          </p:nvPr>
        </p:nvSpPr>
        <p:spPr>
          <a:xfrm flipH="1">
            <a:off x="4805476"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5" name="Google Shape;565;p18"/>
          <p:cNvSpPr txBox="1">
            <a:spLocks noGrp="1"/>
          </p:cNvSpPr>
          <p:nvPr>
            <p:ph type="ctrTitle" idx="6"/>
          </p:nvPr>
        </p:nvSpPr>
        <p:spPr>
          <a:xfrm flipH="1">
            <a:off x="742289"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566" name="Google Shape;566;p18"/>
          <p:cNvSpPr txBox="1">
            <a:spLocks noGrp="1"/>
          </p:cNvSpPr>
          <p:nvPr>
            <p:ph type="subTitle" idx="7"/>
          </p:nvPr>
        </p:nvSpPr>
        <p:spPr>
          <a:xfrm flipH="1">
            <a:off x="742313"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7" name="Google Shape;567;p18"/>
          <p:cNvSpPr txBox="1">
            <a:spLocks noGrp="1"/>
          </p:cNvSpPr>
          <p:nvPr>
            <p:ph type="title" idx="8"/>
          </p:nvPr>
        </p:nvSpPr>
        <p:spPr>
          <a:xfrm>
            <a:off x="700450" y="292625"/>
            <a:ext cx="773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1675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68"/>
        <p:cNvGrpSpPr/>
        <p:nvPr/>
      </p:nvGrpSpPr>
      <p:grpSpPr>
        <a:xfrm>
          <a:off x="0" y="0"/>
          <a:ext cx="0" cy="0"/>
          <a:chOff x="0" y="0"/>
          <a:chExt cx="0" cy="0"/>
        </a:xfrm>
      </p:grpSpPr>
      <p:sp>
        <p:nvSpPr>
          <p:cNvPr id="569" name="Google Shape;569;p19"/>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8528225" y="38378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oogle Shape;575;p19"/>
          <p:cNvGrpSpPr/>
          <p:nvPr/>
        </p:nvGrpSpPr>
        <p:grpSpPr>
          <a:xfrm>
            <a:off x="7901459" y="4373498"/>
            <a:ext cx="1185762" cy="629162"/>
            <a:chOff x="238125" y="2760550"/>
            <a:chExt cx="528650" cy="280500"/>
          </a:xfrm>
        </p:grpSpPr>
        <p:sp>
          <p:nvSpPr>
            <p:cNvPr id="576" name="Google Shape;576;p19"/>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19"/>
            <p:cNvGrpSpPr/>
            <p:nvPr/>
          </p:nvGrpSpPr>
          <p:grpSpPr>
            <a:xfrm>
              <a:off x="238125" y="2760550"/>
              <a:ext cx="528650" cy="279275"/>
              <a:chOff x="238125" y="2760550"/>
              <a:chExt cx="528650" cy="279275"/>
            </a:xfrm>
          </p:grpSpPr>
          <p:sp>
            <p:nvSpPr>
              <p:cNvPr id="579" name="Google Shape;579;p19"/>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19"/>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19"/>
          <p:cNvSpPr txBox="1">
            <a:spLocks noGrp="1"/>
          </p:cNvSpPr>
          <p:nvPr>
            <p:ph type="ctrTitle"/>
          </p:nvPr>
        </p:nvSpPr>
        <p:spPr>
          <a:xfrm flipH="1">
            <a:off x="939674" y="2811925"/>
            <a:ext cx="22026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3"/>
              </a:buClr>
              <a:buSzPts val="2400"/>
              <a:buNone/>
              <a:defRPr sz="1800">
                <a:solidFill>
                  <a:schemeClr val="accent3"/>
                </a:solidFill>
              </a:defRPr>
            </a:lvl1pPr>
            <a:lvl2pPr lvl="1" algn="r" rtl="0">
              <a:spcBef>
                <a:spcPts val="0"/>
              </a:spcBef>
              <a:spcAft>
                <a:spcPts val="0"/>
              </a:spcAft>
              <a:buClr>
                <a:schemeClr val="accent3"/>
              </a:buClr>
              <a:buSzPts val="1800"/>
              <a:buNone/>
              <a:defRPr sz="1800">
                <a:solidFill>
                  <a:schemeClr val="accent3"/>
                </a:solidFill>
              </a:defRPr>
            </a:lvl2pPr>
            <a:lvl3pPr lvl="2" algn="r" rtl="0">
              <a:spcBef>
                <a:spcPts val="0"/>
              </a:spcBef>
              <a:spcAft>
                <a:spcPts val="0"/>
              </a:spcAft>
              <a:buClr>
                <a:schemeClr val="accent3"/>
              </a:buClr>
              <a:buSzPts val="1800"/>
              <a:buNone/>
              <a:defRPr sz="1800">
                <a:solidFill>
                  <a:schemeClr val="accent3"/>
                </a:solidFill>
              </a:defRPr>
            </a:lvl3pPr>
            <a:lvl4pPr lvl="3" algn="r" rtl="0">
              <a:spcBef>
                <a:spcPts val="0"/>
              </a:spcBef>
              <a:spcAft>
                <a:spcPts val="0"/>
              </a:spcAft>
              <a:buClr>
                <a:schemeClr val="accent3"/>
              </a:buClr>
              <a:buSzPts val="1800"/>
              <a:buNone/>
              <a:defRPr sz="1800">
                <a:solidFill>
                  <a:schemeClr val="accent3"/>
                </a:solidFill>
              </a:defRPr>
            </a:lvl4pPr>
            <a:lvl5pPr lvl="4" algn="r" rtl="0">
              <a:spcBef>
                <a:spcPts val="0"/>
              </a:spcBef>
              <a:spcAft>
                <a:spcPts val="0"/>
              </a:spcAft>
              <a:buClr>
                <a:schemeClr val="accent3"/>
              </a:buClr>
              <a:buSzPts val="1800"/>
              <a:buNone/>
              <a:defRPr sz="1800">
                <a:solidFill>
                  <a:schemeClr val="accent3"/>
                </a:solidFill>
              </a:defRPr>
            </a:lvl5pPr>
            <a:lvl6pPr lvl="5" algn="r" rtl="0">
              <a:spcBef>
                <a:spcPts val="0"/>
              </a:spcBef>
              <a:spcAft>
                <a:spcPts val="0"/>
              </a:spcAft>
              <a:buClr>
                <a:schemeClr val="accent3"/>
              </a:buClr>
              <a:buSzPts val="1800"/>
              <a:buNone/>
              <a:defRPr sz="1800">
                <a:solidFill>
                  <a:schemeClr val="accent3"/>
                </a:solidFill>
              </a:defRPr>
            </a:lvl6pPr>
            <a:lvl7pPr lvl="6" algn="r" rtl="0">
              <a:spcBef>
                <a:spcPts val="0"/>
              </a:spcBef>
              <a:spcAft>
                <a:spcPts val="0"/>
              </a:spcAft>
              <a:buClr>
                <a:schemeClr val="accent3"/>
              </a:buClr>
              <a:buSzPts val="1800"/>
              <a:buNone/>
              <a:defRPr sz="1800">
                <a:solidFill>
                  <a:schemeClr val="accent3"/>
                </a:solidFill>
              </a:defRPr>
            </a:lvl7pPr>
            <a:lvl8pPr lvl="7" algn="r" rtl="0">
              <a:spcBef>
                <a:spcPts val="0"/>
              </a:spcBef>
              <a:spcAft>
                <a:spcPts val="0"/>
              </a:spcAft>
              <a:buClr>
                <a:schemeClr val="accent3"/>
              </a:buClr>
              <a:buSzPts val="1800"/>
              <a:buNone/>
              <a:defRPr sz="1800">
                <a:solidFill>
                  <a:schemeClr val="accent3"/>
                </a:solidFill>
              </a:defRPr>
            </a:lvl8pPr>
            <a:lvl9pPr lvl="8" algn="r" rtl="0">
              <a:spcBef>
                <a:spcPts val="0"/>
              </a:spcBef>
              <a:spcAft>
                <a:spcPts val="0"/>
              </a:spcAft>
              <a:buClr>
                <a:schemeClr val="accent3"/>
              </a:buClr>
              <a:buSzPts val="1800"/>
              <a:buNone/>
              <a:defRPr sz="1800">
                <a:solidFill>
                  <a:schemeClr val="accent3"/>
                </a:solidFill>
              </a:defRPr>
            </a:lvl9pPr>
          </a:lstStyle>
          <a:p>
            <a:endParaRPr/>
          </a:p>
        </p:txBody>
      </p:sp>
      <p:sp>
        <p:nvSpPr>
          <p:cNvPr id="587" name="Google Shape;587;p19"/>
          <p:cNvSpPr txBox="1">
            <a:spLocks noGrp="1"/>
          </p:cNvSpPr>
          <p:nvPr>
            <p:ph type="subTitle" idx="1"/>
          </p:nvPr>
        </p:nvSpPr>
        <p:spPr>
          <a:xfrm flipH="1">
            <a:off x="939678" y="3230650"/>
            <a:ext cx="22026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588" name="Google Shape;588;p19"/>
          <p:cNvSpPr txBox="1">
            <a:spLocks noGrp="1"/>
          </p:cNvSpPr>
          <p:nvPr>
            <p:ph type="ctrTitle" idx="2"/>
          </p:nvPr>
        </p:nvSpPr>
        <p:spPr>
          <a:xfrm flipH="1">
            <a:off x="6001750" y="2811925"/>
            <a:ext cx="22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sz="18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589" name="Google Shape;589;p19"/>
          <p:cNvSpPr txBox="1">
            <a:spLocks noGrp="1"/>
          </p:cNvSpPr>
          <p:nvPr>
            <p:ph type="subTitle" idx="3"/>
          </p:nvPr>
        </p:nvSpPr>
        <p:spPr>
          <a:xfrm flipH="1">
            <a:off x="6001777" y="3230650"/>
            <a:ext cx="22026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590" name="Google Shape;590;p19"/>
          <p:cNvSpPr txBox="1">
            <a:spLocks noGrp="1"/>
          </p:cNvSpPr>
          <p:nvPr>
            <p:ph type="ctrTitle" idx="4"/>
          </p:nvPr>
        </p:nvSpPr>
        <p:spPr>
          <a:xfrm flipH="1">
            <a:off x="939650" y="1464900"/>
            <a:ext cx="22026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3"/>
              </a:buClr>
              <a:buSzPts val="2400"/>
              <a:buNone/>
              <a:defRPr sz="1800">
                <a:solidFill>
                  <a:schemeClr val="accent3"/>
                </a:solidFill>
              </a:defRPr>
            </a:lvl1pPr>
            <a:lvl2pPr lvl="1" algn="r" rtl="0">
              <a:spcBef>
                <a:spcPts val="0"/>
              </a:spcBef>
              <a:spcAft>
                <a:spcPts val="0"/>
              </a:spcAft>
              <a:buClr>
                <a:schemeClr val="accent3"/>
              </a:buClr>
              <a:buSzPts val="1800"/>
              <a:buNone/>
              <a:defRPr sz="1800">
                <a:solidFill>
                  <a:schemeClr val="accent3"/>
                </a:solidFill>
              </a:defRPr>
            </a:lvl2pPr>
            <a:lvl3pPr lvl="2" algn="r" rtl="0">
              <a:spcBef>
                <a:spcPts val="0"/>
              </a:spcBef>
              <a:spcAft>
                <a:spcPts val="0"/>
              </a:spcAft>
              <a:buClr>
                <a:schemeClr val="accent3"/>
              </a:buClr>
              <a:buSzPts val="1800"/>
              <a:buNone/>
              <a:defRPr sz="1800">
                <a:solidFill>
                  <a:schemeClr val="accent3"/>
                </a:solidFill>
              </a:defRPr>
            </a:lvl3pPr>
            <a:lvl4pPr lvl="3" algn="r" rtl="0">
              <a:spcBef>
                <a:spcPts val="0"/>
              </a:spcBef>
              <a:spcAft>
                <a:spcPts val="0"/>
              </a:spcAft>
              <a:buClr>
                <a:schemeClr val="accent3"/>
              </a:buClr>
              <a:buSzPts val="1800"/>
              <a:buNone/>
              <a:defRPr sz="1800">
                <a:solidFill>
                  <a:schemeClr val="accent3"/>
                </a:solidFill>
              </a:defRPr>
            </a:lvl4pPr>
            <a:lvl5pPr lvl="4" algn="r" rtl="0">
              <a:spcBef>
                <a:spcPts val="0"/>
              </a:spcBef>
              <a:spcAft>
                <a:spcPts val="0"/>
              </a:spcAft>
              <a:buClr>
                <a:schemeClr val="accent3"/>
              </a:buClr>
              <a:buSzPts val="1800"/>
              <a:buNone/>
              <a:defRPr sz="1800">
                <a:solidFill>
                  <a:schemeClr val="accent3"/>
                </a:solidFill>
              </a:defRPr>
            </a:lvl5pPr>
            <a:lvl6pPr lvl="5" algn="r" rtl="0">
              <a:spcBef>
                <a:spcPts val="0"/>
              </a:spcBef>
              <a:spcAft>
                <a:spcPts val="0"/>
              </a:spcAft>
              <a:buClr>
                <a:schemeClr val="accent3"/>
              </a:buClr>
              <a:buSzPts val="1800"/>
              <a:buNone/>
              <a:defRPr sz="1800">
                <a:solidFill>
                  <a:schemeClr val="accent3"/>
                </a:solidFill>
              </a:defRPr>
            </a:lvl6pPr>
            <a:lvl7pPr lvl="6" algn="r" rtl="0">
              <a:spcBef>
                <a:spcPts val="0"/>
              </a:spcBef>
              <a:spcAft>
                <a:spcPts val="0"/>
              </a:spcAft>
              <a:buClr>
                <a:schemeClr val="accent3"/>
              </a:buClr>
              <a:buSzPts val="1800"/>
              <a:buNone/>
              <a:defRPr sz="1800">
                <a:solidFill>
                  <a:schemeClr val="accent3"/>
                </a:solidFill>
              </a:defRPr>
            </a:lvl7pPr>
            <a:lvl8pPr lvl="7" algn="r" rtl="0">
              <a:spcBef>
                <a:spcPts val="0"/>
              </a:spcBef>
              <a:spcAft>
                <a:spcPts val="0"/>
              </a:spcAft>
              <a:buClr>
                <a:schemeClr val="accent3"/>
              </a:buClr>
              <a:buSzPts val="1800"/>
              <a:buNone/>
              <a:defRPr sz="1800">
                <a:solidFill>
                  <a:schemeClr val="accent3"/>
                </a:solidFill>
              </a:defRPr>
            </a:lvl8pPr>
            <a:lvl9pPr lvl="8" algn="r" rtl="0">
              <a:spcBef>
                <a:spcPts val="0"/>
              </a:spcBef>
              <a:spcAft>
                <a:spcPts val="0"/>
              </a:spcAft>
              <a:buClr>
                <a:schemeClr val="accent3"/>
              </a:buClr>
              <a:buSzPts val="1800"/>
              <a:buNone/>
              <a:defRPr sz="1800">
                <a:solidFill>
                  <a:schemeClr val="accent3"/>
                </a:solidFill>
              </a:defRPr>
            </a:lvl9pPr>
          </a:lstStyle>
          <a:p>
            <a:endParaRPr/>
          </a:p>
        </p:txBody>
      </p:sp>
      <p:sp>
        <p:nvSpPr>
          <p:cNvPr id="591" name="Google Shape;591;p19"/>
          <p:cNvSpPr txBox="1">
            <a:spLocks noGrp="1"/>
          </p:cNvSpPr>
          <p:nvPr>
            <p:ph type="subTitle" idx="5"/>
          </p:nvPr>
        </p:nvSpPr>
        <p:spPr>
          <a:xfrm flipH="1">
            <a:off x="939676" y="1883625"/>
            <a:ext cx="22026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592" name="Google Shape;592;p19"/>
          <p:cNvSpPr txBox="1">
            <a:spLocks noGrp="1"/>
          </p:cNvSpPr>
          <p:nvPr>
            <p:ph type="ctrTitle" idx="6"/>
          </p:nvPr>
        </p:nvSpPr>
        <p:spPr>
          <a:xfrm flipH="1">
            <a:off x="6001726" y="1464900"/>
            <a:ext cx="22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sz="18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593" name="Google Shape;593;p19"/>
          <p:cNvSpPr txBox="1">
            <a:spLocks noGrp="1"/>
          </p:cNvSpPr>
          <p:nvPr>
            <p:ph type="subTitle" idx="7"/>
          </p:nvPr>
        </p:nvSpPr>
        <p:spPr>
          <a:xfrm flipH="1">
            <a:off x="6001852" y="1883625"/>
            <a:ext cx="22026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594" name="Google Shape;594;p19"/>
          <p:cNvSpPr txBox="1">
            <a:spLocks noGrp="1"/>
          </p:cNvSpPr>
          <p:nvPr>
            <p:ph type="title" idx="8"/>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80691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
  <p:cSld name="Title only 1 ">
    <p:spTree>
      <p:nvGrpSpPr>
        <p:cNvPr id="1" name="Shape 629"/>
        <p:cNvGrpSpPr/>
        <p:nvPr/>
      </p:nvGrpSpPr>
      <p:grpSpPr>
        <a:xfrm>
          <a:off x="0" y="0"/>
          <a:ext cx="0" cy="0"/>
          <a:chOff x="0" y="0"/>
          <a:chExt cx="0" cy="0"/>
        </a:xfrm>
      </p:grpSpPr>
      <p:sp>
        <p:nvSpPr>
          <p:cNvPr id="630" name="Google Shape;630;p21"/>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21"/>
          <p:cNvGrpSpPr/>
          <p:nvPr/>
        </p:nvGrpSpPr>
        <p:grpSpPr>
          <a:xfrm>
            <a:off x="-222358" y="1017295"/>
            <a:ext cx="572923" cy="720591"/>
            <a:chOff x="632000" y="3011150"/>
            <a:chExt cx="212225" cy="266925"/>
          </a:xfrm>
        </p:grpSpPr>
        <p:sp>
          <p:nvSpPr>
            <p:cNvPr id="636" name="Google Shape;636;p21"/>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1"/>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21"/>
          <p:cNvGrpSpPr/>
          <p:nvPr/>
        </p:nvGrpSpPr>
        <p:grpSpPr>
          <a:xfrm>
            <a:off x="-191589" y="332562"/>
            <a:ext cx="1104456" cy="586021"/>
            <a:chOff x="238125" y="2760550"/>
            <a:chExt cx="528650" cy="280500"/>
          </a:xfrm>
        </p:grpSpPr>
        <p:sp>
          <p:nvSpPr>
            <p:cNvPr id="650" name="Google Shape;650;p21"/>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21"/>
            <p:cNvGrpSpPr/>
            <p:nvPr/>
          </p:nvGrpSpPr>
          <p:grpSpPr>
            <a:xfrm>
              <a:off x="238125" y="2760550"/>
              <a:ext cx="528650" cy="279275"/>
              <a:chOff x="238125" y="2760550"/>
              <a:chExt cx="528650" cy="279275"/>
            </a:xfrm>
          </p:grpSpPr>
          <p:sp>
            <p:nvSpPr>
              <p:cNvPr id="653" name="Google Shape;653;p21"/>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1"/>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1"/>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1"/>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21"/>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21"/>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49340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0"/>
        <p:cNvGrpSpPr/>
        <p:nvPr/>
      </p:nvGrpSpPr>
      <p:grpSpPr>
        <a:xfrm>
          <a:off x="0" y="0"/>
          <a:ext cx="0" cy="0"/>
          <a:chOff x="0" y="0"/>
          <a:chExt cx="0" cy="0"/>
        </a:xfrm>
      </p:grpSpPr>
      <p:sp>
        <p:nvSpPr>
          <p:cNvPr id="661" name="Google Shape;661;p22"/>
          <p:cNvSpPr txBox="1">
            <a:spLocks noGrp="1"/>
          </p:cNvSpPr>
          <p:nvPr>
            <p:ph type="ctrTitle"/>
          </p:nvPr>
        </p:nvSpPr>
        <p:spPr>
          <a:xfrm flipH="1">
            <a:off x="671836" y="1595175"/>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62" name="Google Shape;662;p22"/>
          <p:cNvSpPr txBox="1">
            <a:spLocks noGrp="1"/>
          </p:cNvSpPr>
          <p:nvPr>
            <p:ph type="subTitle" idx="1"/>
          </p:nvPr>
        </p:nvSpPr>
        <p:spPr>
          <a:xfrm flipH="1">
            <a:off x="671836" y="2020584"/>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63" name="Google Shape;663;p22"/>
          <p:cNvSpPr txBox="1">
            <a:spLocks noGrp="1"/>
          </p:cNvSpPr>
          <p:nvPr>
            <p:ph type="ctrTitle" idx="2"/>
          </p:nvPr>
        </p:nvSpPr>
        <p:spPr>
          <a:xfrm flipH="1">
            <a:off x="6101432" y="1595175"/>
            <a:ext cx="237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64" name="Google Shape;664;p22"/>
          <p:cNvSpPr txBox="1">
            <a:spLocks noGrp="1"/>
          </p:cNvSpPr>
          <p:nvPr>
            <p:ph type="subTitle" idx="3"/>
          </p:nvPr>
        </p:nvSpPr>
        <p:spPr>
          <a:xfrm flipH="1">
            <a:off x="6101432" y="2046925"/>
            <a:ext cx="237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65" name="Google Shape;665;p22"/>
          <p:cNvSpPr txBox="1">
            <a:spLocks noGrp="1"/>
          </p:cNvSpPr>
          <p:nvPr>
            <p:ph type="ctrTitle" idx="4"/>
          </p:nvPr>
        </p:nvSpPr>
        <p:spPr>
          <a:xfrm flipH="1">
            <a:off x="3383669" y="1595175"/>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66" name="Google Shape;666;p22"/>
          <p:cNvSpPr txBox="1">
            <a:spLocks noGrp="1"/>
          </p:cNvSpPr>
          <p:nvPr>
            <p:ph type="subTitle" idx="5"/>
          </p:nvPr>
        </p:nvSpPr>
        <p:spPr>
          <a:xfrm flipH="1">
            <a:off x="3383669" y="2046925"/>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67" name="Google Shape;667;p22"/>
          <p:cNvSpPr txBox="1">
            <a:spLocks noGrp="1"/>
          </p:cNvSpPr>
          <p:nvPr>
            <p:ph type="ctrTitle" idx="6"/>
          </p:nvPr>
        </p:nvSpPr>
        <p:spPr>
          <a:xfrm flipH="1">
            <a:off x="671836" y="3310295"/>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68" name="Google Shape;668;p22"/>
          <p:cNvSpPr txBox="1">
            <a:spLocks noGrp="1"/>
          </p:cNvSpPr>
          <p:nvPr>
            <p:ph type="subTitle" idx="7"/>
          </p:nvPr>
        </p:nvSpPr>
        <p:spPr>
          <a:xfrm flipH="1">
            <a:off x="671836" y="3770478"/>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69" name="Google Shape;669;p22"/>
          <p:cNvSpPr txBox="1">
            <a:spLocks noGrp="1"/>
          </p:cNvSpPr>
          <p:nvPr>
            <p:ph type="ctrTitle" idx="8"/>
          </p:nvPr>
        </p:nvSpPr>
        <p:spPr>
          <a:xfrm flipH="1">
            <a:off x="6101282" y="3310300"/>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70" name="Google Shape;670;p22"/>
          <p:cNvSpPr txBox="1">
            <a:spLocks noGrp="1"/>
          </p:cNvSpPr>
          <p:nvPr>
            <p:ph type="subTitle" idx="9"/>
          </p:nvPr>
        </p:nvSpPr>
        <p:spPr>
          <a:xfrm flipH="1">
            <a:off x="6101282" y="3770475"/>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71" name="Google Shape;671;p22"/>
          <p:cNvSpPr txBox="1">
            <a:spLocks noGrp="1"/>
          </p:cNvSpPr>
          <p:nvPr>
            <p:ph type="ctrTitle" idx="13"/>
          </p:nvPr>
        </p:nvSpPr>
        <p:spPr>
          <a:xfrm flipH="1">
            <a:off x="3383669" y="3318000"/>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72" name="Google Shape;672;p22"/>
          <p:cNvSpPr txBox="1">
            <a:spLocks noGrp="1"/>
          </p:cNvSpPr>
          <p:nvPr>
            <p:ph type="subTitle" idx="14"/>
          </p:nvPr>
        </p:nvSpPr>
        <p:spPr>
          <a:xfrm flipH="1">
            <a:off x="3383669" y="3770475"/>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73" name="Google Shape;673;p22"/>
          <p:cNvSpPr txBox="1">
            <a:spLocks noGrp="1"/>
          </p:cNvSpPr>
          <p:nvPr>
            <p:ph type="title" idx="15"/>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4" name="Google Shape;674;p22"/>
          <p:cNvSpPr/>
          <p:nvPr/>
        </p:nvSpPr>
        <p:spPr>
          <a:xfrm>
            <a:off x="8280457" y="436882"/>
            <a:ext cx="1446470" cy="930304"/>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2"/>
          <p:cNvSpPr/>
          <p:nvPr/>
        </p:nvSpPr>
        <p:spPr>
          <a:xfrm>
            <a:off x="-639375" y="4378064"/>
            <a:ext cx="1028852" cy="661711"/>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22"/>
          <p:cNvGrpSpPr/>
          <p:nvPr/>
        </p:nvGrpSpPr>
        <p:grpSpPr>
          <a:xfrm rot="2339626">
            <a:off x="-198807" y="3983637"/>
            <a:ext cx="968856" cy="514072"/>
            <a:chOff x="238125" y="2760550"/>
            <a:chExt cx="528650" cy="280500"/>
          </a:xfrm>
        </p:grpSpPr>
        <p:sp>
          <p:nvSpPr>
            <p:cNvPr id="677" name="Google Shape;677;p2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2"/>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22"/>
            <p:cNvGrpSpPr/>
            <p:nvPr/>
          </p:nvGrpSpPr>
          <p:grpSpPr>
            <a:xfrm>
              <a:off x="238125" y="2760550"/>
              <a:ext cx="528650" cy="279275"/>
              <a:chOff x="238125" y="2760550"/>
              <a:chExt cx="528650" cy="279275"/>
            </a:xfrm>
          </p:grpSpPr>
          <p:sp>
            <p:nvSpPr>
              <p:cNvPr id="680" name="Google Shape;680;p2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2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2"/>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22"/>
          <p:cNvGrpSpPr/>
          <p:nvPr/>
        </p:nvGrpSpPr>
        <p:grpSpPr>
          <a:xfrm>
            <a:off x="-316587" y="3058264"/>
            <a:ext cx="566259" cy="712209"/>
            <a:chOff x="632000" y="3011150"/>
            <a:chExt cx="212225" cy="266925"/>
          </a:xfrm>
        </p:grpSpPr>
        <p:sp>
          <p:nvSpPr>
            <p:cNvPr id="688" name="Google Shape;688;p2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2"/>
          <p:cNvGrpSpPr/>
          <p:nvPr/>
        </p:nvGrpSpPr>
        <p:grpSpPr>
          <a:xfrm>
            <a:off x="8614326" y="1009338"/>
            <a:ext cx="569739" cy="716587"/>
            <a:chOff x="632000" y="3011150"/>
            <a:chExt cx="212225" cy="266925"/>
          </a:xfrm>
        </p:grpSpPr>
        <p:sp>
          <p:nvSpPr>
            <p:cNvPr id="702" name="Google Shape;702;p2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22"/>
          <p:cNvSpPr/>
          <p:nvPr/>
        </p:nvSpPr>
        <p:spPr>
          <a:xfrm>
            <a:off x="8748347" y="-81225"/>
            <a:ext cx="426103" cy="2917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2"/>
          <p:cNvSpPr/>
          <p:nvPr/>
        </p:nvSpPr>
        <p:spPr>
          <a:xfrm>
            <a:off x="8230824" y="147412"/>
            <a:ext cx="430066" cy="358379"/>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1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7886700" cy="554292"/>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4172817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55"/>
        <p:cNvGrpSpPr/>
        <p:nvPr/>
      </p:nvGrpSpPr>
      <p:grpSpPr>
        <a:xfrm>
          <a:off x="0" y="0"/>
          <a:ext cx="0" cy="0"/>
          <a:chOff x="0" y="0"/>
          <a:chExt cx="0" cy="0"/>
        </a:xfrm>
      </p:grpSpPr>
      <p:sp>
        <p:nvSpPr>
          <p:cNvPr id="756" name="Google Shape;756;p24"/>
          <p:cNvSpPr txBox="1">
            <a:spLocks noGrp="1"/>
          </p:cNvSpPr>
          <p:nvPr>
            <p:ph type="title"/>
          </p:nvPr>
        </p:nvSpPr>
        <p:spPr>
          <a:xfrm>
            <a:off x="1327825" y="927700"/>
            <a:ext cx="3516600" cy="112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6000">
                <a:solidFill>
                  <a:schemeClr val="accen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7" name="Google Shape;757;p24"/>
          <p:cNvSpPr txBox="1">
            <a:spLocks noGrp="1"/>
          </p:cNvSpPr>
          <p:nvPr>
            <p:ph type="subTitle" idx="1"/>
          </p:nvPr>
        </p:nvSpPr>
        <p:spPr>
          <a:xfrm>
            <a:off x="1605925" y="1887250"/>
            <a:ext cx="29604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8" name="Google Shape;758;p24"/>
          <p:cNvSpPr txBox="1"/>
          <p:nvPr/>
        </p:nvSpPr>
        <p:spPr>
          <a:xfrm>
            <a:off x="1327825" y="3187525"/>
            <a:ext cx="3516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dk1"/>
                </a:solidFill>
                <a:latin typeface="Karla"/>
                <a:ea typeface="Karla"/>
                <a:cs typeface="Karla"/>
                <a:sym typeface="Karla"/>
              </a:rPr>
              <a:t>CREDITS: This presentation template was created by</a:t>
            </a:r>
            <a:r>
              <a:rPr lang="en" sz="1000" b="1">
                <a:solidFill>
                  <a:schemeClr val="dk1"/>
                </a:solidFill>
                <a:latin typeface="Karla"/>
                <a:ea typeface="Karla"/>
                <a:cs typeface="Karla"/>
                <a:sym typeface="Karla"/>
              </a:rPr>
              <a:t> </a:t>
            </a:r>
            <a:r>
              <a:rPr lang="en" sz="1000" b="1">
                <a:solidFill>
                  <a:schemeClr val="dk1"/>
                </a:solidFill>
                <a:uFill>
                  <a:noFill/>
                </a:uFill>
                <a:latin typeface="Karla"/>
                <a:ea typeface="Karla"/>
                <a:cs typeface="Karla"/>
                <a:sym typeface="Karla"/>
                <a:hlinkClick r:id="rId2">
                  <a:extLst>
                    <a:ext uri="{A12FA001-AC4F-418D-AE19-62706E023703}">
                      <ahyp:hlinkClr xmlns:ahyp="http://schemas.microsoft.com/office/drawing/2018/hyperlinkcolor" val="tx"/>
                    </a:ext>
                  </a:extLst>
                </a:hlinkClick>
              </a:rPr>
              <a:t>Slidesgo</a:t>
            </a:r>
            <a:r>
              <a:rPr lang="en" sz="1000">
                <a:solidFill>
                  <a:schemeClr val="dk1"/>
                </a:solidFill>
                <a:latin typeface="Karla"/>
                <a:ea typeface="Karla"/>
                <a:cs typeface="Karla"/>
                <a:sym typeface="Karla"/>
              </a:rPr>
              <a:t>, including icons by </a:t>
            </a:r>
            <a:r>
              <a:rPr lang="en" sz="1000" b="1">
                <a:solidFill>
                  <a:schemeClr val="dk1"/>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Flaticon</a:t>
            </a:r>
            <a:r>
              <a:rPr lang="en" sz="1000">
                <a:solidFill>
                  <a:schemeClr val="dk1"/>
                </a:solidFill>
                <a:latin typeface="Karla"/>
                <a:ea typeface="Karla"/>
                <a:cs typeface="Karla"/>
                <a:sym typeface="Karla"/>
              </a:rPr>
              <a:t>, and infographics &amp; images by </a:t>
            </a:r>
            <a:r>
              <a:rPr lang="en" sz="1000" b="1">
                <a:solidFill>
                  <a:schemeClr val="dk1"/>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Freepik</a:t>
            </a:r>
            <a:endParaRPr sz="1000" b="1">
              <a:solidFill>
                <a:schemeClr val="dk1"/>
              </a:solidFill>
              <a:latin typeface="Karla"/>
              <a:ea typeface="Karla"/>
              <a:cs typeface="Karla"/>
              <a:sym typeface="Karla"/>
            </a:endParaRPr>
          </a:p>
        </p:txBody>
      </p:sp>
      <p:sp>
        <p:nvSpPr>
          <p:cNvPr id="759" name="Google Shape;759;p24"/>
          <p:cNvSpPr/>
          <p:nvPr/>
        </p:nvSpPr>
        <p:spPr>
          <a:xfrm>
            <a:off x="-503435" y="1350263"/>
            <a:ext cx="1259478" cy="81003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4"/>
          <p:cNvGrpSpPr/>
          <p:nvPr/>
        </p:nvGrpSpPr>
        <p:grpSpPr>
          <a:xfrm rot="2339736">
            <a:off x="-492890" y="575483"/>
            <a:ext cx="1655274" cy="878283"/>
            <a:chOff x="238125" y="2760550"/>
            <a:chExt cx="528650" cy="280500"/>
          </a:xfrm>
        </p:grpSpPr>
        <p:sp>
          <p:nvSpPr>
            <p:cNvPr id="761" name="Google Shape;761;p2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4"/>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24"/>
            <p:cNvGrpSpPr/>
            <p:nvPr/>
          </p:nvGrpSpPr>
          <p:grpSpPr>
            <a:xfrm>
              <a:off x="238125" y="2760550"/>
              <a:ext cx="528650" cy="279275"/>
              <a:chOff x="238125" y="2760550"/>
              <a:chExt cx="528650" cy="279275"/>
            </a:xfrm>
          </p:grpSpPr>
          <p:sp>
            <p:nvSpPr>
              <p:cNvPr id="764" name="Google Shape;764;p2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2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4"/>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24"/>
          <p:cNvSpPr/>
          <p:nvPr/>
        </p:nvSpPr>
        <p:spPr>
          <a:xfrm rot="-8386467">
            <a:off x="4619495" y="4571597"/>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4"/>
          <p:cNvSpPr/>
          <p:nvPr/>
        </p:nvSpPr>
        <p:spPr>
          <a:xfrm rot="-8386467">
            <a:off x="5294249" y="4997114"/>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4"/>
          <p:cNvSpPr/>
          <p:nvPr/>
        </p:nvSpPr>
        <p:spPr>
          <a:xfrm rot="-8386467">
            <a:off x="4675223" y="5074373"/>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4"/>
          <p:cNvSpPr/>
          <p:nvPr/>
        </p:nvSpPr>
        <p:spPr>
          <a:xfrm rot="-8386467">
            <a:off x="5058314" y="4238095"/>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 name="Google Shape;775;p24"/>
          <p:cNvGrpSpPr/>
          <p:nvPr/>
        </p:nvGrpSpPr>
        <p:grpSpPr>
          <a:xfrm>
            <a:off x="-503428" y="1970722"/>
            <a:ext cx="967449" cy="1216804"/>
            <a:chOff x="632000" y="3011150"/>
            <a:chExt cx="212225" cy="266925"/>
          </a:xfrm>
        </p:grpSpPr>
        <p:sp>
          <p:nvSpPr>
            <p:cNvPr id="776" name="Google Shape;776;p2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4"/>
          <p:cNvSpPr/>
          <p:nvPr/>
        </p:nvSpPr>
        <p:spPr>
          <a:xfrm rot="8386467" flipH="1">
            <a:off x="9039563" y="780922"/>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4"/>
          <p:cNvSpPr/>
          <p:nvPr/>
        </p:nvSpPr>
        <p:spPr>
          <a:xfrm rot="8386467" flipH="1">
            <a:off x="8416650" y="1206439"/>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4"/>
          <p:cNvSpPr/>
          <p:nvPr/>
        </p:nvSpPr>
        <p:spPr>
          <a:xfrm rot="8386467" flipH="1">
            <a:off x="8963883" y="1283698"/>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4"/>
          <p:cNvSpPr/>
          <p:nvPr/>
        </p:nvSpPr>
        <p:spPr>
          <a:xfrm rot="8386467" flipH="1">
            <a:off x="8595936" y="447420"/>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24"/>
          <p:cNvGrpSpPr/>
          <p:nvPr/>
        </p:nvGrpSpPr>
        <p:grpSpPr>
          <a:xfrm>
            <a:off x="5038372" y="-446528"/>
            <a:ext cx="967449" cy="1216804"/>
            <a:chOff x="632000" y="3011150"/>
            <a:chExt cx="212225" cy="266925"/>
          </a:xfrm>
        </p:grpSpPr>
        <p:sp>
          <p:nvSpPr>
            <p:cNvPr id="794" name="Google Shape;794;p2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541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329202" y="1458400"/>
            <a:ext cx="3357600" cy="14712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5646100" y="2911716"/>
            <a:ext cx="2723700" cy="77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388077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90124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92671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88882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06420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85328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3571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793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71401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7886700" cy="554292"/>
          </a:xfrm>
        </p:spPr>
        <p:txBody>
          <a:bodyPr>
            <a:normAutofit/>
          </a:bodyPr>
          <a:lstStyle>
            <a:lvl1pPr>
              <a:defRPr sz="2700"/>
            </a:lvl1pPr>
          </a:lstStyle>
          <a:p>
            <a:r>
              <a:rPr lang="en-US" dirty="0"/>
              <a:t>Click to edit Master title style</a:t>
            </a:r>
          </a:p>
        </p:txBody>
      </p:sp>
      <p:grpSp>
        <p:nvGrpSpPr>
          <p:cNvPr id="3" name="Group 2">
            <a:extLst>
              <a:ext uri="{FF2B5EF4-FFF2-40B4-BE49-F238E27FC236}">
                <a16:creationId xmlns:a16="http://schemas.microsoft.com/office/drawing/2014/main" id="{4CF4C143-2DE4-4A59-9225-C44B17F8F99F}"/>
              </a:ext>
            </a:extLst>
          </p:cNvPr>
          <p:cNvGrpSpPr/>
          <p:nvPr userDrawn="1"/>
        </p:nvGrpSpPr>
        <p:grpSpPr>
          <a:xfrm>
            <a:off x="9433982" y="1"/>
            <a:ext cx="1647523" cy="1362074"/>
            <a:chOff x="12554553" y="1"/>
            <a:chExt cx="1647523" cy="1816099"/>
          </a:xfrm>
        </p:grpSpPr>
        <p:sp>
          <p:nvSpPr>
            <p:cNvPr id="4" name="Rectangle: Folded Corner 3">
              <a:extLst>
                <a:ext uri="{FF2B5EF4-FFF2-40B4-BE49-F238E27FC236}">
                  <a16:creationId xmlns:a16="http://schemas.microsoft.com/office/drawing/2014/main" id="{F35CDF3A-32A4-4944-8471-5618C2895CD6}"/>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050">
                  <a:solidFill>
                    <a:schemeClr val="accent2">
                      <a:lumMod val="50000"/>
                    </a:schemeClr>
                  </a:solidFill>
                </a:rPr>
                <a:t>To insert your own icons*:</a:t>
              </a:r>
            </a:p>
            <a:p>
              <a:endParaRPr lang="en-US" sz="1050">
                <a:solidFill>
                  <a:schemeClr val="accent2">
                    <a:lumMod val="50000"/>
                  </a:schemeClr>
                </a:solidFill>
              </a:endParaRPr>
            </a:p>
            <a:p>
              <a:r>
                <a:rPr lang="en-US" sz="1050" b="1">
                  <a:solidFill>
                    <a:schemeClr val="accent2">
                      <a:lumMod val="50000"/>
                    </a:schemeClr>
                  </a:solidFill>
                </a:rPr>
                <a:t>Insert</a:t>
              </a:r>
              <a:r>
                <a:rPr lang="en-US" sz="1050">
                  <a:solidFill>
                    <a:schemeClr val="accent2">
                      <a:lumMod val="50000"/>
                    </a:schemeClr>
                  </a:solidFill>
                </a:rPr>
                <a:t> &gt;&gt; </a:t>
              </a:r>
              <a:r>
                <a:rPr lang="en-US" sz="1050" b="1">
                  <a:solidFill>
                    <a:schemeClr val="accent2">
                      <a:lumMod val="50000"/>
                    </a:schemeClr>
                  </a:solidFill>
                </a:rPr>
                <a:t>Icons</a:t>
              </a:r>
            </a:p>
            <a:p>
              <a:endParaRPr lang="en-US" sz="1050">
                <a:solidFill>
                  <a:schemeClr val="accent2">
                    <a:lumMod val="50000"/>
                  </a:schemeClr>
                </a:solidFill>
              </a:endParaRPr>
            </a:p>
            <a:p>
              <a:r>
                <a:rPr lang="en-US" sz="9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0C6B6273-908A-4447-8576-D3C55254554D}"/>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17304018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2609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385931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One Column 1">
  <p:cSld name="Title + One Column 1">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304069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One Column 2">
  <p:cSld name="Title + One Column 2">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81584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9144000" cy="51435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9144000" cy="5147059"/>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1970104"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4388257" y="-7987"/>
            <a:ext cx="4744616" cy="476059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7251738" y="1053295"/>
            <a:ext cx="3304611" cy="397442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7187681" y="816073"/>
            <a:ext cx="3804135" cy="3632627"/>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323739" y="-688019"/>
            <a:ext cx="1149001" cy="1369847"/>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494644" y="-372908"/>
            <a:ext cx="613799" cy="73962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623888" y="3566160"/>
            <a:ext cx="5102352" cy="274320"/>
          </a:xfrm>
        </p:spPr>
        <p:txBody>
          <a:bodyPr vert="horz" lIns="91440" tIns="45720" rIns="91440" bIns="45720" rtlCol="0">
            <a:normAutofit/>
          </a:bodyPr>
          <a:lstStyle>
            <a:lvl1pPr marL="0" indent="0">
              <a:buNone/>
              <a:defRPr lang="en-US" sz="1200" spc="225">
                <a:solidFill>
                  <a:schemeClr val="accent1">
                    <a:lumMod val="20000"/>
                    <a:lumOff val="80000"/>
                  </a:schemeClr>
                </a:solidFill>
                <a:latin typeface="+mn-lt"/>
                <a:cs typeface="Arial" panose="020B0604020202020204" pitchFamily="34" charset="0"/>
              </a:defRPr>
            </a:lvl1pPr>
          </a:lstStyle>
          <a:p>
            <a:pPr marL="171450" lvl="0" indent="-171450" rtl="0"/>
            <a:r>
              <a:rPr lang="en-GB"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624078" y="2914651"/>
            <a:ext cx="5836158" cy="644291"/>
          </a:xfrm>
        </p:spPr>
        <p:txBody>
          <a:bodyPr vert="horz" lIns="91440" tIns="45720" rIns="91440" bIns="45720" rtlCol="0" anchor="b">
            <a:normAutofit/>
          </a:bodyPr>
          <a:lstStyle>
            <a:lvl1pPr>
              <a:defRPr lang="en-GB" sz="4050" b="1" dirty="0">
                <a:solidFill>
                  <a:schemeClr val="bg1"/>
                </a:solidFill>
                <a:latin typeface="+mj-lt"/>
              </a:defRPr>
            </a:lvl1pPr>
          </a:lstStyle>
          <a:p>
            <a:pPr lvl="0" rtl="0"/>
            <a:r>
              <a:rPr lang="en-gb" noProof="0"/>
              <a:t>Section Title 01</a:t>
            </a:r>
          </a:p>
        </p:txBody>
      </p:sp>
    </p:spTree>
    <p:extLst>
      <p:ext uri="{BB962C8B-B14F-4D97-AF65-F5344CB8AC3E}">
        <p14:creationId xmlns:p14="http://schemas.microsoft.com/office/powerpoint/2010/main" val="3651816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7332057" y="1543051"/>
            <a:ext cx="3310169" cy="2950833"/>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7435279" y="4693496"/>
            <a:ext cx="789355" cy="907084"/>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624078" y="2914651"/>
            <a:ext cx="5836158" cy="644291"/>
          </a:xfrm>
        </p:spPr>
        <p:txBody>
          <a:bodyPr vert="horz" lIns="91440" tIns="45720" rIns="91440" bIns="45720" rtlCol="0" anchor="b">
            <a:normAutofit/>
          </a:bodyPr>
          <a:lstStyle>
            <a:lvl1pPr>
              <a:defRPr lang="en-GB" sz="4050" b="1" dirty="0">
                <a:solidFill>
                  <a:schemeClr val="bg1"/>
                </a:solidFill>
                <a:latin typeface="+mj-lt"/>
              </a:defRPr>
            </a:lvl1pPr>
          </a:lstStyle>
          <a:p>
            <a:pPr lvl="0" rtl="0"/>
            <a:r>
              <a:rPr lang="en-gb"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623888" y="3566160"/>
            <a:ext cx="5102352" cy="274320"/>
          </a:xfrm>
        </p:spPr>
        <p:txBody>
          <a:bodyPr vert="horz" lIns="91440" tIns="45720" rIns="91440" bIns="45720" rtlCol="0">
            <a:normAutofit/>
          </a:bodyPr>
          <a:lstStyle>
            <a:lvl1pPr marL="0" indent="0">
              <a:buNone/>
              <a:defRPr lang="en-US" sz="1200" spc="225">
                <a:solidFill>
                  <a:schemeClr val="accent1">
                    <a:lumMod val="20000"/>
                    <a:lumOff val="80000"/>
                  </a:schemeClr>
                </a:solidFill>
                <a:latin typeface="+mn-lt"/>
                <a:cs typeface="Arial" panose="020B0604020202020204" pitchFamily="34" charset="0"/>
              </a:defRPr>
            </a:lvl1pPr>
          </a:lstStyle>
          <a:p>
            <a:pPr marL="171450" lvl="0" indent="-171450" rtl="0"/>
            <a:r>
              <a:rPr lang="en-GB"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Tree>
    <p:extLst>
      <p:ext uri="{BB962C8B-B14F-4D97-AF65-F5344CB8AC3E}">
        <p14:creationId xmlns:p14="http://schemas.microsoft.com/office/powerpoint/2010/main" val="2086277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61665"/>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endParaRPr lang="en-gb"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333375" y="1219039"/>
            <a:ext cx="5038725" cy="3069932"/>
          </a:xfrm>
        </p:spPr>
        <p:txBody>
          <a:bodyPr rtlCol="0">
            <a:noAutofit/>
          </a:bodyPr>
          <a:lstStyle>
            <a:lvl1pPr>
              <a:lnSpc>
                <a:spcPct val="100000"/>
              </a:lnSpc>
              <a:spcBef>
                <a:spcPts val="450"/>
              </a:spcBef>
              <a:spcAft>
                <a:spcPts val="300"/>
              </a:spcAft>
              <a:defRPr sz="1200">
                <a:solidFill>
                  <a:schemeClr val="bg1"/>
                </a:solidFill>
                <a:latin typeface="+mn-lt"/>
                <a:cs typeface="Arial" panose="020B0604020202020204" pitchFamily="34" charset="0"/>
              </a:defRPr>
            </a:lvl1pPr>
            <a:lvl2pPr>
              <a:lnSpc>
                <a:spcPct val="100000"/>
              </a:lnSpc>
              <a:spcBef>
                <a:spcPts val="450"/>
              </a:spcBef>
              <a:spcAft>
                <a:spcPts val="300"/>
              </a:spcAft>
              <a:defRPr sz="1050">
                <a:solidFill>
                  <a:schemeClr val="bg1"/>
                </a:solidFill>
                <a:latin typeface="+mn-lt"/>
                <a:cs typeface="Arial" panose="020B0604020202020204" pitchFamily="34" charset="0"/>
              </a:defRPr>
            </a:lvl2pPr>
            <a:lvl3pPr>
              <a:lnSpc>
                <a:spcPct val="100000"/>
              </a:lnSpc>
              <a:spcBef>
                <a:spcPts val="450"/>
              </a:spcBef>
              <a:spcAft>
                <a:spcPts val="300"/>
              </a:spcAft>
              <a:defRPr sz="900">
                <a:solidFill>
                  <a:schemeClr val="bg1"/>
                </a:solidFill>
                <a:latin typeface="+mn-lt"/>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2505467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61665"/>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31586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2223" y="0"/>
            <a:ext cx="9156224" cy="51435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5161475" cy="5144157"/>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3912931" y="2105406"/>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Tree>
    <p:extLst>
      <p:ext uri="{BB962C8B-B14F-4D97-AF65-F5344CB8AC3E}">
        <p14:creationId xmlns:p14="http://schemas.microsoft.com/office/powerpoint/2010/main" val="1509961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06A90-0F4E-92AE-467E-CC43463E2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41CC1C-029C-F092-FFF0-39754A52D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7E390-4F41-B6E1-8A71-0B68AC2DCBBC}"/>
              </a:ext>
            </a:extLst>
          </p:cNvPr>
          <p:cNvSpPr>
            <a:spLocks noGrp="1"/>
          </p:cNvSpPr>
          <p:nvPr>
            <p:ph type="dt" sz="half" idx="10"/>
          </p:nvPr>
        </p:nvSpPr>
        <p:spPr/>
        <p:txBody>
          <a:bodyPr/>
          <a:lstStyle/>
          <a:p>
            <a:fld id="{6AA8B353-890F-4281-B358-5C8E6475E10B}" type="datetimeFigureOut">
              <a:rPr lang="en-US" smtClean="0"/>
              <a:t>13-Mar-23</a:t>
            </a:fld>
            <a:endParaRPr lang="en-US"/>
          </a:p>
        </p:txBody>
      </p:sp>
      <p:sp>
        <p:nvSpPr>
          <p:cNvPr id="5" name="Footer Placeholder 4">
            <a:extLst>
              <a:ext uri="{FF2B5EF4-FFF2-40B4-BE49-F238E27FC236}">
                <a16:creationId xmlns:a16="http://schemas.microsoft.com/office/drawing/2014/main" id="{E832442B-9FDC-F319-9666-CFD5AB7A4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D0AA0-5262-9B94-3CEE-C3872DE2AA4B}"/>
              </a:ext>
            </a:extLst>
          </p:cNvPr>
          <p:cNvSpPr>
            <a:spLocks noGrp="1"/>
          </p:cNvSpPr>
          <p:nvPr>
            <p:ph type="sldNum" sz="quarter" idx="12"/>
          </p:nvPr>
        </p:nvSpPr>
        <p:spPr/>
        <p:txBody>
          <a:bodyPr/>
          <a:lstStyle/>
          <a:p>
            <a:fld id="{41103E9F-68D9-488B-A620-F57560D43C5D}" type="slidenum">
              <a:rPr lang="en-US" smtClean="0"/>
              <a:t>‹#›</a:t>
            </a:fld>
            <a:endParaRPr lang="en-US"/>
          </a:p>
        </p:txBody>
      </p:sp>
    </p:spTree>
    <p:extLst>
      <p:ext uri="{BB962C8B-B14F-4D97-AF65-F5344CB8AC3E}">
        <p14:creationId xmlns:p14="http://schemas.microsoft.com/office/powerpoint/2010/main" val="57120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7886700" cy="554292"/>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3109769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7" name="Group 6">
            <a:extLst>
              <a:ext uri="{FF2B5EF4-FFF2-40B4-BE49-F238E27FC236}">
                <a16:creationId xmlns:a16="http://schemas.microsoft.com/office/drawing/2014/main" id="{4CA15AFD-4983-47DD-9ED0-D3B27E5A096F}"/>
              </a:ext>
            </a:extLst>
          </p:cNvPr>
          <p:cNvGrpSpPr/>
          <p:nvPr/>
        </p:nvGrpSpPr>
        <p:grpSpPr>
          <a:xfrm>
            <a:off x="-1203532" y="-2817"/>
            <a:ext cx="10347533" cy="5146317"/>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071116" y="1796796"/>
            <a:ext cx="5308092" cy="932688"/>
          </a:xfrm>
        </p:spPr>
        <p:txBody>
          <a:bodyPr vert="horz" lIns="91440" tIns="45720" rIns="91440" bIns="45720" rtlCol="0" anchor="b">
            <a:noAutofit/>
          </a:bodyPr>
          <a:lstStyle>
            <a:lvl1pPr>
              <a:defRPr lang="en-GB" sz="4950" b="1" dirty="0">
                <a:solidFill>
                  <a:schemeClr val="accent2"/>
                </a:solidFill>
                <a:latin typeface="+mj-lt"/>
                <a:ea typeface="Tahoma" panose="020B0604030504040204" pitchFamily="34" charset="0"/>
                <a:cs typeface="Tahoma" panose="020B0604030504040204" pitchFamily="34" charset="0"/>
              </a:defRPr>
            </a:lvl1pPr>
          </a:lstStyle>
          <a:p>
            <a:pPr lvl="0" rtl="0"/>
            <a:r>
              <a:rPr lang="en-gb"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071116" y="2791206"/>
            <a:ext cx="5308092" cy="651510"/>
          </a:xfrm>
        </p:spPr>
        <p:txBody>
          <a:bodyPr vert="horz" lIns="91440" tIns="45720" rIns="91440" bIns="45720" rtlCol="0">
            <a:normAutofit/>
          </a:bodyPr>
          <a:lstStyle>
            <a:lvl1pPr marL="0" indent="0">
              <a:buNone/>
              <a:defRPr lang="en-GB" sz="1350" spc="225" dirty="0">
                <a:solidFill>
                  <a:schemeClr val="bg1"/>
                </a:solidFill>
                <a:latin typeface="+mn-lt"/>
                <a:cs typeface="Arial" panose="020B0604020202020204" pitchFamily="34" charset="0"/>
              </a:defRPr>
            </a:lvl1pPr>
          </a:lstStyle>
          <a:p>
            <a:pPr marL="171450" lvl="0" indent="-171450" rtl="0"/>
            <a:r>
              <a:rPr lang="en-GB" noProof="0"/>
              <a:t>Click to edit Master subtitle style</a:t>
            </a:r>
            <a:endParaRPr lang="en-gb" noProof="0"/>
          </a:p>
        </p:txBody>
      </p:sp>
    </p:spTree>
    <p:extLst>
      <p:ext uri="{BB962C8B-B14F-4D97-AF65-F5344CB8AC3E}">
        <p14:creationId xmlns:p14="http://schemas.microsoft.com/office/powerpoint/2010/main" val="3888826000"/>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p:nvSpPr>
        <p:spPr>
          <a:xfrm>
            <a:off x="0" y="0"/>
            <a:ext cx="9144000" cy="51435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8" name="Freeform: Shape 7">
            <a:extLst>
              <a:ext uri="{FF2B5EF4-FFF2-40B4-BE49-F238E27FC236}">
                <a16:creationId xmlns:a16="http://schemas.microsoft.com/office/drawing/2014/main" id="{01FEB333-94B4-4E53-9019-D584810903BB}"/>
              </a:ext>
            </a:extLst>
          </p:cNvPr>
          <p:cNvSpPr/>
          <p:nvPr/>
        </p:nvSpPr>
        <p:spPr>
          <a:xfrm>
            <a:off x="0" y="0"/>
            <a:ext cx="9144000" cy="5147059"/>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9" name="Freeform: Shape 8">
            <a:extLst>
              <a:ext uri="{FF2B5EF4-FFF2-40B4-BE49-F238E27FC236}">
                <a16:creationId xmlns:a16="http://schemas.microsoft.com/office/drawing/2014/main" id="{A59B9489-0CD9-4DB7-AC82-6E7867F91403}"/>
              </a:ext>
            </a:extLst>
          </p:cNvPr>
          <p:cNvSpPr/>
          <p:nvPr/>
        </p:nvSpPr>
        <p:spPr>
          <a:xfrm rot="16200000" flipV="1">
            <a:off x="1970104"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Right Triangle 9">
            <a:extLst>
              <a:ext uri="{FF2B5EF4-FFF2-40B4-BE49-F238E27FC236}">
                <a16:creationId xmlns:a16="http://schemas.microsoft.com/office/drawing/2014/main" id="{A55D1C76-C591-4FA5-9780-87AB6B37C0FA}"/>
              </a:ext>
            </a:extLst>
          </p:cNvPr>
          <p:cNvSpPr/>
          <p:nvPr/>
        </p:nvSpPr>
        <p:spPr>
          <a:xfrm rot="5400000" flipV="1">
            <a:off x="4388257" y="-7987"/>
            <a:ext cx="4744616" cy="476059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1" name="Freeform: Shape 10">
            <a:extLst>
              <a:ext uri="{FF2B5EF4-FFF2-40B4-BE49-F238E27FC236}">
                <a16:creationId xmlns:a16="http://schemas.microsoft.com/office/drawing/2014/main" id="{A7DC1D12-670F-4235-8791-FA8C2B330871}"/>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2" name="Freeform: Shape 11">
            <a:extLst>
              <a:ext uri="{FF2B5EF4-FFF2-40B4-BE49-F238E27FC236}">
                <a16:creationId xmlns:a16="http://schemas.microsoft.com/office/drawing/2014/main" id="{859569CF-FDAC-47C4-A0F5-296F7117C398}"/>
              </a:ext>
            </a:extLst>
          </p:cNvPr>
          <p:cNvSpPr/>
          <p:nvPr/>
        </p:nvSpPr>
        <p:spPr>
          <a:xfrm rot="2700000">
            <a:off x="7251738" y="1053295"/>
            <a:ext cx="3304611" cy="397442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3" name="Freeform: Shape 12">
            <a:extLst>
              <a:ext uri="{FF2B5EF4-FFF2-40B4-BE49-F238E27FC236}">
                <a16:creationId xmlns:a16="http://schemas.microsoft.com/office/drawing/2014/main" id="{D68D0C72-2B2C-4C85-A091-157853C71784}"/>
              </a:ext>
            </a:extLst>
          </p:cNvPr>
          <p:cNvSpPr/>
          <p:nvPr/>
        </p:nvSpPr>
        <p:spPr>
          <a:xfrm rot="8100000" flipH="1">
            <a:off x="7187681" y="816073"/>
            <a:ext cx="3804135" cy="3632627"/>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4" name="Freeform: Shape 13">
            <a:extLst>
              <a:ext uri="{FF2B5EF4-FFF2-40B4-BE49-F238E27FC236}">
                <a16:creationId xmlns:a16="http://schemas.microsoft.com/office/drawing/2014/main" id="{8E25334A-5FE3-4DDA-8D32-4796CCFCAA74}"/>
              </a:ext>
            </a:extLst>
          </p:cNvPr>
          <p:cNvSpPr/>
          <p:nvPr/>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5" name="Freeform: Shape 14">
            <a:extLst>
              <a:ext uri="{FF2B5EF4-FFF2-40B4-BE49-F238E27FC236}">
                <a16:creationId xmlns:a16="http://schemas.microsoft.com/office/drawing/2014/main" id="{18818DF1-D7FD-4C0F-875D-7A07E8F75C06}"/>
              </a:ext>
            </a:extLst>
          </p:cNvPr>
          <p:cNvSpPr/>
          <p:nvPr/>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16" name="Group 15">
            <a:extLst>
              <a:ext uri="{FF2B5EF4-FFF2-40B4-BE49-F238E27FC236}">
                <a16:creationId xmlns:a16="http://schemas.microsoft.com/office/drawing/2014/main" id="{8F9BB384-9E14-4CEA-82C1-21837229D3EF}"/>
              </a:ext>
            </a:extLst>
          </p:cNvPr>
          <p:cNvGrpSpPr/>
          <p:nvPr/>
        </p:nvGrpSpPr>
        <p:grpSpPr>
          <a:xfrm rot="16200000">
            <a:off x="323739" y="-688019"/>
            <a:ext cx="1149001" cy="1369847"/>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nvGrpSpPr>
          <p:cNvPr id="19" name="Group 18">
            <a:extLst>
              <a:ext uri="{FF2B5EF4-FFF2-40B4-BE49-F238E27FC236}">
                <a16:creationId xmlns:a16="http://schemas.microsoft.com/office/drawing/2014/main" id="{2772239B-C46D-4458-BB4B-DDB12FAB0172}"/>
              </a:ext>
            </a:extLst>
          </p:cNvPr>
          <p:cNvGrpSpPr/>
          <p:nvPr/>
        </p:nvGrpSpPr>
        <p:grpSpPr>
          <a:xfrm rot="16200000">
            <a:off x="1494644" y="-372908"/>
            <a:ext cx="613799" cy="73962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623888" y="3566160"/>
            <a:ext cx="5102352" cy="274320"/>
          </a:xfrm>
        </p:spPr>
        <p:txBody>
          <a:bodyPr vert="horz" lIns="91440" tIns="45720" rIns="91440" bIns="45720" rtlCol="0">
            <a:normAutofit/>
          </a:bodyPr>
          <a:lstStyle>
            <a:lvl1pPr marL="0" indent="0">
              <a:buNone/>
              <a:defRPr lang="en-US" sz="1200" spc="225">
                <a:solidFill>
                  <a:schemeClr val="accent1">
                    <a:lumMod val="20000"/>
                    <a:lumOff val="80000"/>
                  </a:schemeClr>
                </a:solidFill>
                <a:latin typeface="+mn-lt"/>
                <a:cs typeface="Arial" panose="020B0604020202020204" pitchFamily="34" charset="0"/>
              </a:defRPr>
            </a:lvl1pPr>
          </a:lstStyle>
          <a:p>
            <a:pPr marL="171450" lvl="0" indent="-171450" rtl="0"/>
            <a:r>
              <a:rPr lang="en-GB"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624078" y="2914651"/>
            <a:ext cx="5836158" cy="644291"/>
          </a:xfrm>
        </p:spPr>
        <p:txBody>
          <a:bodyPr vert="horz" lIns="91440" tIns="45720" rIns="91440" bIns="45720" rtlCol="0" anchor="b">
            <a:normAutofit/>
          </a:bodyPr>
          <a:lstStyle>
            <a:lvl1pPr>
              <a:defRPr lang="en-GB" sz="4050" b="1" dirty="0">
                <a:solidFill>
                  <a:schemeClr val="bg1"/>
                </a:solidFill>
                <a:latin typeface="+mj-lt"/>
              </a:defRPr>
            </a:lvl1pPr>
          </a:lstStyle>
          <a:p>
            <a:pPr lvl="0" rtl="0"/>
            <a:r>
              <a:rPr lang="en-gb" noProof="0"/>
              <a:t>Section Title 01</a:t>
            </a:r>
          </a:p>
        </p:txBody>
      </p:sp>
    </p:spTree>
    <p:extLst>
      <p:ext uri="{BB962C8B-B14F-4D97-AF65-F5344CB8AC3E}">
        <p14:creationId xmlns:p14="http://schemas.microsoft.com/office/powerpoint/2010/main" val="1924214086"/>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4" name="Freeform: Shape 33">
            <a:extLst>
              <a:ext uri="{FF2B5EF4-FFF2-40B4-BE49-F238E27FC236}">
                <a16:creationId xmlns:a16="http://schemas.microsoft.com/office/drawing/2014/main" id="{0C3CC1C9-1FA0-4FE4-8984-4A8B3728D674}"/>
              </a:ext>
            </a:extLst>
          </p:cNvPr>
          <p:cNvSpPr/>
          <p:nvPr/>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4" name="Freeform: Shape 23">
            <a:extLst>
              <a:ext uri="{FF2B5EF4-FFF2-40B4-BE49-F238E27FC236}">
                <a16:creationId xmlns:a16="http://schemas.microsoft.com/office/drawing/2014/main" id="{8E049265-431E-48DE-B7F7-4959930171DC}"/>
              </a:ext>
            </a:extLst>
          </p:cNvPr>
          <p:cNvSpPr/>
          <p:nvPr/>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5" name="Freeform: Shape 24">
            <a:extLst>
              <a:ext uri="{FF2B5EF4-FFF2-40B4-BE49-F238E27FC236}">
                <a16:creationId xmlns:a16="http://schemas.microsoft.com/office/drawing/2014/main" id="{173E5F2D-1F8E-4DCC-857F-932C6C6539BB}"/>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26" name="Group 25">
            <a:extLst>
              <a:ext uri="{FF2B5EF4-FFF2-40B4-BE49-F238E27FC236}">
                <a16:creationId xmlns:a16="http://schemas.microsoft.com/office/drawing/2014/main" id="{E9318B2B-E019-4078-9EF0-C9D6281AE31B}"/>
              </a:ext>
            </a:extLst>
          </p:cNvPr>
          <p:cNvGrpSpPr/>
          <p:nvPr/>
        </p:nvGrpSpPr>
        <p:grpSpPr>
          <a:xfrm>
            <a:off x="7332057" y="1543051"/>
            <a:ext cx="3310169" cy="2950833"/>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sp>
        <p:nvSpPr>
          <p:cNvPr id="29" name="Freeform: Shape 28">
            <a:extLst>
              <a:ext uri="{FF2B5EF4-FFF2-40B4-BE49-F238E27FC236}">
                <a16:creationId xmlns:a16="http://schemas.microsoft.com/office/drawing/2014/main" id="{EE8F5B31-1523-46AE-9455-C33DFC1BDDE0}"/>
              </a:ext>
            </a:extLst>
          </p:cNvPr>
          <p:cNvSpPr/>
          <p:nvPr/>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30" name="Freeform: Shape 29">
            <a:extLst>
              <a:ext uri="{FF2B5EF4-FFF2-40B4-BE49-F238E27FC236}">
                <a16:creationId xmlns:a16="http://schemas.microsoft.com/office/drawing/2014/main" id="{5D17048F-C2E1-4775-BC32-50BD6219F89D}"/>
              </a:ext>
            </a:extLst>
          </p:cNvPr>
          <p:cNvSpPr/>
          <p:nvPr/>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31" name="Group 30">
            <a:extLst>
              <a:ext uri="{FF2B5EF4-FFF2-40B4-BE49-F238E27FC236}">
                <a16:creationId xmlns:a16="http://schemas.microsoft.com/office/drawing/2014/main" id="{EAB002AA-4848-49C8-A834-036F860C79A3}"/>
              </a:ext>
            </a:extLst>
          </p:cNvPr>
          <p:cNvGrpSpPr/>
          <p:nvPr/>
        </p:nvGrpSpPr>
        <p:grpSpPr>
          <a:xfrm rot="16200000" flipH="1">
            <a:off x="7435279" y="4693496"/>
            <a:ext cx="789355" cy="907084"/>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624078" y="2914651"/>
            <a:ext cx="5836158" cy="644291"/>
          </a:xfrm>
        </p:spPr>
        <p:txBody>
          <a:bodyPr vert="horz" lIns="91440" tIns="45720" rIns="91440" bIns="45720" rtlCol="0" anchor="b">
            <a:normAutofit/>
          </a:bodyPr>
          <a:lstStyle>
            <a:lvl1pPr>
              <a:defRPr lang="en-GB" sz="4050" b="1" dirty="0">
                <a:solidFill>
                  <a:schemeClr val="bg1"/>
                </a:solidFill>
                <a:latin typeface="+mj-lt"/>
              </a:defRPr>
            </a:lvl1pPr>
          </a:lstStyle>
          <a:p>
            <a:pPr lvl="0" rtl="0"/>
            <a:r>
              <a:rPr lang="en-gb"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623888" y="3566160"/>
            <a:ext cx="5102352" cy="274320"/>
          </a:xfrm>
        </p:spPr>
        <p:txBody>
          <a:bodyPr vert="horz" lIns="91440" tIns="45720" rIns="91440" bIns="45720" rtlCol="0">
            <a:normAutofit/>
          </a:bodyPr>
          <a:lstStyle>
            <a:lvl1pPr marL="0" indent="0">
              <a:buNone/>
              <a:defRPr lang="en-US" sz="1200" spc="225">
                <a:solidFill>
                  <a:schemeClr val="accent1">
                    <a:lumMod val="20000"/>
                    <a:lumOff val="80000"/>
                  </a:schemeClr>
                </a:solidFill>
                <a:latin typeface="+mn-lt"/>
                <a:cs typeface="Arial" panose="020B0604020202020204" pitchFamily="34" charset="0"/>
              </a:defRPr>
            </a:lvl1pPr>
          </a:lstStyle>
          <a:p>
            <a:pPr marL="171450" lvl="0" indent="-171450" rtl="0"/>
            <a:r>
              <a:rPr lang="en-GB"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
        <p:nvSpPr>
          <p:cNvPr id="4" name="Rectangle 3">
            <a:extLst>
              <a:ext uri="{FF2B5EF4-FFF2-40B4-BE49-F238E27FC236}">
                <a16:creationId xmlns:a16="http://schemas.microsoft.com/office/drawing/2014/main" id="{20FECFA1-D8DB-04BD-E6A2-61B4DD40ED3C}"/>
              </a:ext>
            </a:extLst>
          </p:cNvPr>
          <p:cNvSpPr/>
          <p:nvPr userDrawn="1"/>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5" name="Freeform: Shape 4">
            <a:extLst>
              <a:ext uri="{FF2B5EF4-FFF2-40B4-BE49-F238E27FC236}">
                <a16:creationId xmlns:a16="http://schemas.microsoft.com/office/drawing/2014/main" id="{5D91C913-592A-EE34-A410-699F09E71203}"/>
              </a:ext>
            </a:extLst>
          </p:cNvPr>
          <p:cNvSpPr/>
          <p:nvPr userDrawn="1"/>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6" name="Freeform: Shape 5">
            <a:extLst>
              <a:ext uri="{FF2B5EF4-FFF2-40B4-BE49-F238E27FC236}">
                <a16:creationId xmlns:a16="http://schemas.microsoft.com/office/drawing/2014/main" id="{2F7C31D3-00EC-0044-4787-0F5AFD07029D}"/>
              </a:ext>
            </a:extLst>
          </p:cNvPr>
          <p:cNvSpPr/>
          <p:nvPr userDrawn="1"/>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7" name="Freeform: Shape 6">
            <a:extLst>
              <a:ext uri="{FF2B5EF4-FFF2-40B4-BE49-F238E27FC236}">
                <a16:creationId xmlns:a16="http://schemas.microsoft.com/office/drawing/2014/main" id="{FF7EFC89-D24B-3CEB-557F-1E188FCE9FC3}"/>
              </a:ext>
            </a:extLst>
          </p:cNvPr>
          <p:cNvSpPr/>
          <p:nvPr userDrawn="1"/>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8" name="Group 7">
            <a:extLst>
              <a:ext uri="{FF2B5EF4-FFF2-40B4-BE49-F238E27FC236}">
                <a16:creationId xmlns:a16="http://schemas.microsoft.com/office/drawing/2014/main" id="{1526E5BA-D54A-E437-2679-9C081CA729D1}"/>
              </a:ext>
            </a:extLst>
          </p:cNvPr>
          <p:cNvGrpSpPr/>
          <p:nvPr userDrawn="1"/>
        </p:nvGrpSpPr>
        <p:grpSpPr>
          <a:xfrm>
            <a:off x="7332057" y="1543051"/>
            <a:ext cx="3310169" cy="2950833"/>
            <a:chOff x="9222437" y="1088097"/>
            <a:chExt cx="5433318" cy="4843502"/>
          </a:xfrm>
        </p:grpSpPr>
        <p:sp>
          <p:nvSpPr>
            <p:cNvPr id="9" name="Freeform: Shape 8">
              <a:extLst>
                <a:ext uri="{FF2B5EF4-FFF2-40B4-BE49-F238E27FC236}">
                  <a16:creationId xmlns:a16="http://schemas.microsoft.com/office/drawing/2014/main" id="{EE19BD28-1767-E643-E6ED-1836264A2D81}"/>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0" name="Freeform: Shape 9">
              <a:extLst>
                <a:ext uri="{FF2B5EF4-FFF2-40B4-BE49-F238E27FC236}">
                  <a16:creationId xmlns:a16="http://schemas.microsoft.com/office/drawing/2014/main" id="{E5F8D59B-272B-72C8-E576-10D401899988}"/>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sp>
        <p:nvSpPr>
          <p:cNvPr id="11" name="Freeform: Shape 10">
            <a:extLst>
              <a:ext uri="{FF2B5EF4-FFF2-40B4-BE49-F238E27FC236}">
                <a16:creationId xmlns:a16="http://schemas.microsoft.com/office/drawing/2014/main" id="{587DFA54-92D9-5E46-44C5-3FA77F777480}"/>
              </a:ext>
            </a:extLst>
          </p:cNvPr>
          <p:cNvSpPr/>
          <p:nvPr userDrawn="1"/>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2" name="Freeform: Shape 11">
            <a:extLst>
              <a:ext uri="{FF2B5EF4-FFF2-40B4-BE49-F238E27FC236}">
                <a16:creationId xmlns:a16="http://schemas.microsoft.com/office/drawing/2014/main" id="{5E506C0B-9FC1-7326-EB00-D9F4208F683F}"/>
              </a:ext>
            </a:extLst>
          </p:cNvPr>
          <p:cNvSpPr/>
          <p:nvPr userDrawn="1"/>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13" name="Group 12">
            <a:extLst>
              <a:ext uri="{FF2B5EF4-FFF2-40B4-BE49-F238E27FC236}">
                <a16:creationId xmlns:a16="http://schemas.microsoft.com/office/drawing/2014/main" id="{A3C4B102-8001-572C-552F-F32C38977E79}"/>
              </a:ext>
            </a:extLst>
          </p:cNvPr>
          <p:cNvGrpSpPr/>
          <p:nvPr userDrawn="1"/>
        </p:nvGrpSpPr>
        <p:grpSpPr>
          <a:xfrm rot="16200000" flipH="1">
            <a:off x="7435279" y="4693496"/>
            <a:ext cx="789355" cy="907084"/>
            <a:chOff x="10800165" y="7142066"/>
            <a:chExt cx="2775293" cy="3189215"/>
          </a:xfrm>
        </p:grpSpPr>
        <p:sp>
          <p:nvSpPr>
            <p:cNvPr id="14" name="Freeform: Shape 13">
              <a:extLst>
                <a:ext uri="{FF2B5EF4-FFF2-40B4-BE49-F238E27FC236}">
                  <a16:creationId xmlns:a16="http://schemas.microsoft.com/office/drawing/2014/main" id="{0828EF08-FD13-1FFA-7957-89AE53C46FBC}"/>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5" name="Freeform: Shape 14">
              <a:extLst>
                <a:ext uri="{FF2B5EF4-FFF2-40B4-BE49-F238E27FC236}">
                  <a16:creationId xmlns:a16="http://schemas.microsoft.com/office/drawing/2014/main" id="{B742A17E-F166-FDF9-D6C2-8FA6721BCD2D}"/>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Tree>
    <p:extLst>
      <p:ext uri="{BB962C8B-B14F-4D97-AF65-F5344CB8AC3E}">
        <p14:creationId xmlns:p14="http://schemas.microsoft.com/office/powerpoint/2010/main" val="1585800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4" name="Freeform: Shape 33">
            <a:extLst>
              <a:ext uri="{FF2B5EF4-FFF2-40B4-BE49-F238E27FC236}">
                <a16:creationId xmlns:a16="http://schemas.microsoft.com/office/drawing/2014/main" id="{0C3CC1C9-1FA0-4FE4-8984-4A8B3728D674}"/>
              </a:ext>
            </a:extLst>
          </p:cNvPr>
          <p:cNvSpPr/>
          <p:nvPr/>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4" name="Freeform: Shape 23">
            <a:extLst>
              <a:ext uri="{FF2B5EF4-FFF2-40B4-BE49-F238E27FC236}">
                <a16:creationId xmlns:a16="http://schemas.microsoft.com/office/drawing/2014/main" id="{8E049265-431E-48DE-B7F7-4959930171DC}"/>
              </a:ext>
            </a:extLst>
          </p:cNvPr>
          <p:cNvSpPr/>
          <p:nvPr/>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5" name="Freeform: Shape 24">
            <a:extLst>
              <a:ext uri="{FF2B5EF4-FFF2-40B4-BE49-F238E27FC236}">
                <a16:creationId xmlns:a16="http://schemas.microsoft.com/office/drawing/2014/main" id="{173E5F2D-1F8E-4DCC-857F-932C6C6539BB}"/>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4" name="Oval 3">
            <a:extLst>
              <a:ext uri="{FF2B5EF4-FFF2-40B4-BE49-F238E27FC236}">
                <a16:creationId xmlns:a16="http://schemas.microsoft.com/office/drawing/2014/main" id="{ECB4C115-EFF9-405C-98BE-F4077B9730D0}"/>
              </a:ext>
            </a:extLst>
          </p:cNvPr>
          <p:cNvSpPr/>
          <p:nvPr/>
        </p:nvSpPr>
        <p:spPr>
          <a:xfrm>
            <a:off x="400049" y="685800"/>
            <a:ext cx="1458686" cy="1458686"/>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Title 1">
            <a:extLst>
              <a:ext uri="{FF2B5EF4-FFF2-40B4-BE49-F238E27FC236}">
                <a16:creationId xmlns:a16="http://schemas.microsoft.com/office/drawing/2014/main" id="{C9A300DD-BB54-44ED-A7E4-01CD41EC930F}"/>
              </a:ext>
            </a:extLst>
          </p:cNvPr>
          <p:cNvSpPr txBox="1">
            <a:spLocks/>
          </p:cNvSpPr>
          <p:nvPr/>
        </p:nvSpPr>
        <p:spPr>
          <a:xfrm>
            <a:off x="717745" y="692479"/>
            <a:ext cx="753836" cy="2144485"/>
          </a:xfrm>
          <a:prstGeom prst="rect">
            <a:avLst/>
          </a:prstGeom>
        </p:spPr>
        <p:txBody>
          <a:bodyPr vert="horz" lIns="68580" tIns="34290" rIns="68580" bIns="3429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rtl="0"/>
            <a:r>
              <a:rPr lang="en-gb" sz="13800" noProof="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400050" y="2400300"/>
            <a:ext cx="5663293" cy="2144485"/>
          </a:xfrm>
        </p:spPr>
        <p:txBody>
          <a:bodyPr vert="horz" lIns="91440" tIns="45720" rIns="91440" bIns="45720" rtlCol="0" anchor="t">
            <a:normAutofit/>
          </a:bodyPr>
          <a:lstStyle>
            <a:lvl1pPr>
              <a:lnSpc>
                <a:spcPct val="100000"/>
              </a:lnSpc>
              <a:defRPr lang="en-GB" sz="2400" b="0" i="0" dirty="0">
                <a:solidFill>
                  <a:schemeClr val="bg1"/>
                </a:solidFill>
                <a:latin typeface="+mj-lt"/>
              </a:defRPr>
            </a:lvl1pPr>
          </a:lstStyle>
          <a:p>
            <a:pPr lvl="0" rtl="0"/>
            <a:r>
              <a:rPr lang="en-gb"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Tree>
    <p:extLst>
      <p:ext uri="{BB962C8B-B14F-4D97-AF65-F5344CB8AC3E}">
        <p14:creationId xmlns:p14="http://schemas.microsoft.com/office/powerpoint/2010/main" val="406267199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endParaRPr lang="en-gb"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333375" y="1219039"/>
            <a:ext cx="5038725" cy="3069932"/>
          </a:xfrm>
        </p:spPr>
        <p:txBody>
          <a:bodyPr rtlCol="0">
            <a:noAutofit/>
          </a:bodyPr>
          <a:lstStyle>
            <a:lvl1pPr>
              <a:lnSpc>
                <a:spcPct val="100000"/>
              </a:lnSpc>
              <a:spcBef>
                <a:spcPts val="450"/>
              </a:spcBef>
              <a:spcAft>
                <a:spcPts val="300"/>
              </a:spcAft>
              <a:defRPr sz="1200">
                <a:solidFill>
                  <a:schemeClr val="bg1"/>
                </a:solidFill>
                <a:latin typeface="+mn-lt"/>
                <a:cs typeface="Arial" panose="020B0604020202020204" pitchFamily="34" charset="0"/>
              </a:defRPr>
            </a:lvl1pPr>
            <a:lvl2pPr>
              <a:lnSpc>
                <a:spcPct val="100000"/>
              </a:lnSpc>
              <a:spcBef>
                <a:spcPts val="450"/>
              </a:spcBef>
              <a:spcAft>
                <a:spcPts val="300"/>
              </a:spcAft>
              <a:defRPr sz="1050">
                <a:solidFill>
                  <a:schemeClr val="bg1"/>
                </a:solidFill>
                <a:latin typeface="+mn-lt"/>
                <a:cs typeface="Arial" panose="020B0604020202020204" pitchFamily="34" charset="0"/>
              </a:defRPr>
            </a:lvl2pPr>
            <a:lvl3pPr>
              <a:lnSpc>
                <a:spcPct val="100000"/>
              </a:lnSpc>
              <a:spcBef>
                <a:spcPts val="450"/>
              </a:spcBef>
              <a:spcAft>
                <a:spcPts val="300"/>
              </a:spcAft>
              <a:defRPr sz="900">
                <a:solidFill>
                  <a:schemeClr val="bg1"/>
                </a:solidFill>
                <a:latin typeface="+mn-lt"/>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Click to edit Master text styles</a:t>
            </a:r>
          </a:p>
          <a:p>
            <a:pPr lvl="1" rtl="0"/>
            <a:r>
              <a:rPr lang="en-GB" noProof="0"/>
              <a:t>Second level</a:t>
            </a:r>
          </a:p>
          <a:p>
            <a:pPr lvl="2" rtl="0"/>
            <a:r>
              <a:rPr lang="en-GB" noProof="0"/>
              <a:t>Third level</a:t>
            </a:r>
          </a:p>
        </p:txBody>
      </p:sp>
      <p:sp>
        <p:nvSpPr>
          <p:cNvPr id="3" name="Rectangle 2">
            <a:extLst>
              <a:ext uri="{FF2B5EF4-FFF2-40B4-BE49-F238E27FC236}">
                <a16:creationId xmlns:a16="http://schemas.microsoft.com/office/drawing/2014/main" id="{51161D93-8D1D-87D4-3C87-296ED2E47E98}"/>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4" name="Freeform: Shape 3">
            <a:extLst>
              <a:ext uri="{FF2B5EF4-FFF2-40B4-BE49-F238E27FC236}">
                <a16:creationId xmlns:a16="http://schemas.microsoft.com/office/drawing/2014/main" id="{B72D97C5-D14F-6EC8-E71E-680872EEDD15}"/>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6" name="Freeform: Shape 5">
            <a:extLst>
              <a:ext uri="{FF2B5EF4-FFF2-40B4-BE49-F238E27FC236}">
                <a16:creationId xmlns:a16="http://schemas.microsoft.com/office/drawing/2014/main" id="{BF48953B-8A1F-E3C6-C261-2F5CDF78ED3A}"/>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7" name="Group 6">
            <a:extLst>
              <a:ext uri="{FF2B5EF4-FFF2-40B4-BE49-F238E27FC236}">
                <a16:creationId xmlns:a16="http://schemas.microsoft.com/office/drawing/2014/main" id="{10418F22-ACD2-C18C-80AB-C97A43FE2D83}"/>
              </a:ext>
            </a:extLst>
          </p:cNvPr>
          <p:cNvGrpSpPr/>
          <p:nvPr userDrawn="1"/>
        </p:nvGrpSpPr>
        <p:grpSpPr>
          <a:xfrm rot="16200000">
            <a:off x="374542" y="-241991"/>
            <a:ext cx="401648" cy="483982"/>
            <a:chOff x="10945855" y="7317026"/>
            <a:chExt cx="2483924" cy="2993104"/>
          </a:xfrm>
        </p:grpSpPr>
        <p:sp>
          <p:nvSpPr>
            <p:cNvPr id="9" name="Freeform: Shape 8">
              <a:extLst>
                <a:ext uri="{FF2B5EF4-FFF2-40B4-BE49-F238E27FC236}">
                  <a16:creationId xmlns:a16="http://schemas.microsoft.com/office/drawing/2014/main" id="{5CC0BE48-7557-AE4B-AB52-F293E468CDA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2" name="Freeform: Shape 11">
              <a:extLst>
                <a:ext uri="{FF2B5EF4-FFF2-40B4-BE49-F238E27FC236}">
                  <a16:creationId xmlns:a16="http://schemas.microsoft.com/office/drawing/2014/main" id="{7C00F94E-7005-60D7-80B8-14ED4428B63F}"/>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Tree>
    <p:extLst>
      <p:ext uri="{BB962C8B-B14F-4D97-AF65-F5344CB8AC3E}">
        <p14:creationId xmlns:p14="http://schemas.microsoft.com/office/powerpoint/2010/main" val="761156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11208708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fld id="{41103E9F-68D9-488B-A620-F57560D43C5D}" type="slidenum">
              <a:rPr lang="en-US" smtClean="0"/>
              <a:t>‹#›</a:t>
            </a:fld>
            <a:endParaRPr lang="en-US"/>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hasCustomPrompt="1"/>
          </p:nvPr>
        </p:nvSpPr>
        <p:spPr>
          <a:xfrm>
            <a:off x="332524" y="1369219"/>
            <a:ext cx="8411426" cy="3263504"/>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876066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hasCustomPrompt="1"/>
          </p:nvPr>
        </p:nvSpPr>
        <p:spPr>
          <a:xfrm>
            <a:off x="333376" y="1260872"/>
            <a:ext cx="3868340" cy="617934"/>
          </a:xfrm>
        </p:spPr>
        <p:txBody>
          <a:bodyPr rtlCol="0" anchor="t">
            <a:normAutofit/>
          </a:bodyPr>
          <a:lstStyle>
            <a:lvl1pPr marL="0" indent="0" algn="ctr">
              <a:buFont typeface="Arial" panose="020B0604020202020204" pitchFamily="34" charse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hasCustomPrompt="1"/>
          </p:nvPr>
        </p:nvSpPr>
        <p:spPr>
          <a:xfrm>
            <a:off x="4875609" y="1260872"/>
            <a:ext cx="3868341" cy="617934"/>
          </a:xfrm>
        </p:spPr>
        <p:txBody>
          <a:bodyPr rtlCol="0" anchor="t">
            <a:normAutofit/>
          </a:bodyPr>
          <a:lstStyle>
            <a:lvl1pPr marL="0" indent="0" algn="ctr">
              <a:buFont typeface="Arial" panose="020B0604020202020204" pitchFamily="34" charse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hasCustomPrompt="1"/>
          </p:nvPr>
        </p:nvSpPr>
        <p:spPr>
          <a:xfrm>
            <a:off x="333376" y="1878806"/>
            <a:ext cx="3868340" cy="2763441"/>
          </a:xfrm>
        </p:spPr>
        <p:txBody>
          <a:bodyPr rtlCol="0">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hasCustomPrompt="1"/>
          </p:nvPr>
        </p:nvSpPr>
        <p:spPr>
          <a:xfrm>
            <a:off x="4856559" y="1878806"/>
            <a:ext cx="3887391" cy="2763441"/>
          </a:xfrm>
        </p:spPr>
        <p:txBody>
          <a:bodyPr rtlCol="0">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992676545"/>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hasCustomPrompt="1"/>
          </p:nvPr>
        </p:nvSpPr>
        <p:spPr>
          <a:xfrm>
            <a:off x="332524" y="1138286"/>
            <a:ext cx="3888328" cy="3494436"/>
          </a:xfrm>
        </p:spPr>
        <p:txBody>
          <a:bodyPr rtlCol="0">
            <a:normAutofit/>
          </a:bodyPr>
          <a:lstStyle>
            <a:lvl1pPr marL="342900" indent="-342900">
              <a:buFont typeface="Arial" panose="020B0604020202020204" pitchFamily="34" charset="0"/>
              <a:buChar char="•"/>
              <a:defRPr sz="1500">
                <a:solidFill>
                  <a:schemeClr val="bg1"/>
                </a:solidFill>
              </a:defRPr>
            </a:lvl1pPr>
            <a:lvl2pPr marL="600075" indent="-257175">
              <a:buFont typeface="Arial" panose="020B0604020202020204" pitchFamily="34" charset="0"/>
              <a:buChar char="•"/>
              <a:defRPr sz="1350">
                <a:solidFill>
                  <a:schemeClr val="bg1"/>
                </a:solidFill>
              </a:defRPr>
            </a:lvl2pPr>
            <a:lvl3pPr marL="942975" indent="-257175">
              <a:buFont typeface="Arial" panose="020B0604020202020204" pitchFamily="34" charset="0"/>
              <a:buChar char="•"/>
              <a:defRPr sz="1200">
                <a:solidFill>
                  <a:schemeClr val="bg1"/>
                </a:solidFill>
              </a:defRPr>
            </a:lvl3pPr>
            <a:lvl4pPr marL="1243013" indent="-214313">
              <a:buFont typeface="Arial" panose="020B0604020202020204" pitchFamily="34" charset="0"/>
              <a:buChar char="•"/>
              <a:defRPr sz="1050">
                <a:solidFill>
                  <a:schemeClr val="bg1"/>
                </a:solidFill>
              </a:defRPr>
            </a:lvl4pPr>
            <a:lvl5pPr marL="1585913" indent="-214313">
              <a:buFont typeface="Arial" panose="020B0604020202020204" pitchFamily="34" charset="0"/>
              <a:buChar char="•"/>
              <a:defRPr sz="105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hasCustomPrompt="1"/>
          </p:nvPr>
        </p:nvSpPr>
        <p:spPr>
          <a:xfrm>
            <a:off x="4855623" y="1138286"/>
            <a:ext cx="3888328" cy="3494436"/>
          </a:xfrm>
        </p:spPr>
        <p:txBody>
          <a:bodyPr rtlCol="0">
            <a:normAutofit/>
          </a:bodyPr>
          <a:lstStyle>
            <a:lvl1pPr>
              <a:defRPr sz="150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538516662"/>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733659"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2416673"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4099686"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5782700"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7465713"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hasCustomPrompt="1"/>
          </p:nvPr>
        </p:nvSpPr>
        <p:spPr>
          <a:xfrm>
            <a:off x="539921"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hasCustomPrompt="1"/>
          </p:nvPr>
        </p:nvSpPr>
        <p:spPr>
          <a:xfrm>
            <a:off x="2222934"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hasCustomPrompt="1"/>
          </p:nvPr>
        </p:nvSpPr>
        <p:spPr>
          <a:xfrm>
            <a:off x="3905948"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hasCustomPrompt="1"/>
          </p:nvPr>
        </p:nvSpPr>
        <p:spPr>
          <a:xfrm>
            <a:off x="5588961"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hasCustomPrompt="1"/>
          </p:nvPr>
        </p:nvSpPr>
        <p:spPr>
          <a:xfrm>
            <a:off x="7271974"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p:nvCxnSpPr>
        <p:spPr>
          <a:xfrm>
            <a:off x="931766"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p:nvCxnSpPr>
        <p:spPr>
          <a:xfrm>
            <a:off x="2614779"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p:nvCxnSpPr>
        <p:spPr>
          <a:xfrm>
            <a:off x="4297793"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p:nvCxnSpPr>
        <p:spPr>
          <a:xfrm>
            <a:off x="5980806"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p:nvCxnSpPr>
        <p:spPr>
          <a:xfrm>
            <a:off x="7663819"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165718902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7886700" cy="554292"/>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536489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hasCustomPrompt="1"/>
          </p:nvPr>
        </p:nvSpPr>
        <p:spPr>
          <a:xfrm>
            <a:off x="406570" y="3180070"/>
            <a:ext cx="2469980" cy="1097280"/>
          </a:xfrm>
        </p:spPr>
        <p:txBody>
          <a:bodyPr lIns="0" tIns="0" rIns="0" bIns="0" rtlCol="0">
            <a:noAutofit/>
          </a:bodyPr>
          <a:lstStyle>
            <a:lvl1pPr marL="0" indent="0" algn="l">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014432"/>
            <a:ext cx="9144002" cy="1717423"/>
          </a:xfrm>
        </p:spPr>
        <p:txBody>
          <a:bodyPr rtlCol="0" anchor="ctr">
            <a:normAutofit/>
          </a:bodyPr>
          <a:lstStyle>
            <a:lvl1pPr marL="0" indent="0" algn="ctr">
              <a:buNone/>
              <a:defRPr sz="1050">
                <a:solidFill>
                  <a:schemeClr val="accent2"/>
                </a:solidFill>
                <a:latin typeface="Trade Gothic LT Pro" panose="020B0503040303020004" pitchFamily="34" charset="0"/>
              </a:defRPr>
            </a:lvl1pPr>
          </a:lstStyle>
          <a:p>
            <a:pPr rtl="0"/>
            <a:r>
              <a:rPr lang="en-GB" noProof="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hasCustomPrompt="1"/>
          </p:nvPr>
        </p:nvSpPr>
        <p:spPr>
          <a:xfrm>
            <a:off x="3333127" y="3180070"/>
            <a:ext cx="2469980" cy="1097280"/>
          </a:xfrm>
        </p:spPr>
        <p:txBody>
          <a:bodyPr lIns="0" tIns="0" rIns="0" bIns="0" rtlCol="0">
            <a:noAutofit/>
          </a:bodyPr>
          <a:lstStyle>
            <a:lvl1pPr marL="0" indent="0" algn="l">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hasCustomPrompt="1"/>
          </p:nvPr>
        </p:nvSpPr>
        <p:spPr>
          <a:xfrm>
            <a:off x="6259683" y="3180070"/>
            <a:ext cx="2469980" cy="1097280"/>
          </a:xfrm>
        </p:spPr>
        <p:txBody>
          <a:bodyPr lIns="0" tIns="0" rIns="0" bIns="0" rtlCol="0">
            <a:noAutofit/>
          </a:bodyPr>
          <a:lstStyle>
            <a:lvl1pPr marL="0" indent="0" algn="l">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Tree>
    <p:extLst>
      <p:ext uri="{BB962C8B-B14F-4D97-AF65-F5344CB8AC3E}">
        <p14:creationId xmlns:p14="http://schemas.microsoft.com/office/powerpoint/2010/main" val="111607954"/>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hasCustomPrompt="1"/>
          </p:nvPr>
        </p:nvSpPr>
        <p:spPr>
          <a:xfrm>
            <a:off x="406570" y="3180070"/>
            <a:ext cx="7051505" cy="1097280"/>
          </a:xfrm>
        </p:spPr>
        <p:txBody>
          <a:bodyPr lIns="0" tIns="0" rIns="0" bIns="0" rtlCol="0">
            <a:noAutofit/>
          </a:bodyPr>
          <a:lstStyle>
            <a:lvl1pPr marL="0" indent="0" algn="l">
              <a:lnSpc>
                <a:spcPct val="100000"/>
              </a:lnSpc>
              <a:spcBef>
                <a:spcPts val="225"/>
              </a:spcBef>
              <a:spcAft>
                <a:spcPts val="225"/>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014432"/>
            <a:ext cx="9144002" cy="1717423"/>
          </a:xfrm>
        </p:spPr>
        <p:txBody>
          <a:bodyPr rtlCol="0" anchor="ctr">
            <a:normAutofit/>
          </a:bodyPr>
          <a:lstStyle>
            <a:lvl1pPr marL="0" indent="0" algn="ctr">
              <a:buNone/>
              <a:defRPr sz="1050">
                <a:solidFill>
                  <a:schemeClr val="accent2"/>
                </a:solidFill>
                <a:latin typeface="Trade Gothic LT Pro" panose="020B0503040303020004" pitchFamily="34" charset="0"/>
              </a:defRPr>
            </a:lvl1pPr>
          </a:lstStyle>
          <a:p>
            <a:pPr rtl="0"/>
            <a:r>
              <a:rPr lang="en-GB" noProof="0"/>
              <a:t>Insert image</a:t>
            </a:r>
          </a:p>
        </p:txBody>
      </p:sp>
    </p:spTree>
    <p:extLst>
      <p:ext uri="{BB962C8B-B14F-4D97-AF65-F5344CB8AC3E}">
        <p14:creationId xmlns:p14="http://schemas.microsoft.com/office/powerpoint/2010/main" val="3052575477"/>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3082566" y="1083487"/>
            <a:ext cx="5661385" cy="3434309"/>
          </a:xfrm>
        </p:spPr>
        <p:txBody>
          <a:bodyPr rtlCol="0">
            <a:normAutofit/>
          </a:bodyPr>
          <a:lstStyle>
            <a:lvl1pPr marL="0" indent="0">
              <a:buNone/>
              <a:defRPr sz="1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n-GB" noProof="0"/>
              <a:t>Click icon to add picture</a:t>
            </a:r>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hasCustomPrompt="1"/>
          </p:nvPr>
        </p:nvSpPr>
        <p:spPr>
          <a:xfrm>
            <a:off x="332525" y="1083487"/>
            <a:ext cx="2523797" cy="3434309"/>
          </a:xfrm>
        </p:spPr>
        <p:txBody>
          <a:bodyPr rtlCol="0"/>
          <a:lstStyle>
            <a:lvl1pPr marL="0" indent="0">
              <a:buFont typeface="Arial" panose="020B0604020202020204" pitchFamily="34" charse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Edit Master text styles</a:t>
            </a:r>
          </a:p>
        </p:txBody>
      </p:sp>
    </p:spTree>
    <p:extLst>
      <p:ext uri="{BB962C8B-B14F-4D97-AF65-F5344CB8AC3E}">
        <p14:creationId xmlns:p14="http://schemas.microsoft.com/office/powerpoint/2010/main" val="3461110664"/>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hasCustomPrompt="1"/>
          </p:nvPr>
        </p:nvSpPr>
        <p:spPr>
          <a:xfrm>
            <a:off x="332525" y="1083487"/>
            <a:ext cx="2523797" cy="3434309"/>
          </a:xfrm>
        </p:spPr>
        <p:txBody>
          <a:bodyPr rtlCol="0"/>
          <a:lstStyle>
            <a:lvl1pPr marL="0" indent="0">
              <a:buFont typeface="Arial" panose="020B0604020202020204" pitchFamily="34" charse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hasCustomPrompt="1"/>
          </p:nvPr>
        </p:nvSpPr>
        <p:spPr>
          <a:xfrm>
            <a:off x="2973217" y="1083487"/>
            <a:ext cx="5770733" cy="3434309"/>
          </a:xfrm>
        </p:spPr>
        <p:txBody>
          <a:bodyPr rtlCol="0">
            <a:normAutofit/>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500"/>
            </a:lvl6pPr>
            <a:lvl7pPr>
              <a:defRPr sz="1500"/>
            </a:lvl7pPr>
            <a:lvl8pPr>
              <a:defRPr sz="1500"/>
            </a:lvl8pPr>
            <a:lvl9pPr>
              <a:defRPr sz="1500"/>
            </a:lvl9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6379176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9" name="Freeform: Shape 9">
            <a:extLst>
              <a:ext uri="{FF2B5EF4-FFF2-40B4-BE49-F238E27FC236}">
                <a16:creationId xmlns:a16="http://schemas.microsoft.com/office/drawing/2014/main" id="{07077B00-C1EE-7241-B441-7814F92A7EDF}"/>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20" name="Freeform: Shape 17">
            <a:extLst>
              <a:ext uri="{FF2B5EF4-FFF2-40B4-BE49-F238E27FC236}">
                <a16:creationId xmlns:a16="http://schemas.microsoft.com/office/drawing/2014/main" id="{3A1AEBC4-637E-F64C-9192-69AC4BB26D0C}"/>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21" name="Freeform: Shape 11">
            <a:extLst>
              <a:ext uri="{FF2B5EF4-FFF2-40B4-BE49-F238E27FC236}">
                <a16:creationId xmlns:a16="http://schemas.microsoft.com/office/drawing/2014/main" id="{669A7039-C54C-8E46-9A8B-DDB2547D989C}"/>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2" name="Freeform: Shape 7">
            <a:extLst>
              <a:ext uri="{FF2B5EF4-FFF2-40B4-BE49-F238E27FC236}">
                <a16:creationId xmlns:a16="http://schemas.microsoft.com/office/drawing/2014/main" id="{4F173B32-87BB-9A40-8C91-4C1EED2B7ABF}"/>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24" name="Group 23">
            <a:extLst>
              <a:ext uri="{FF2B5EF4-FFF2-40B4-BE49-F238E27FC236}">
                <a16:creationId xmlns:a16="http://schemas.microsoft.com/office/drawing/2014/main" id="{4AC87F4E-12B5-1B42-AFD2-4DB39B7645C9}"/>
              </a:ext>
            </a:extLst>
          </p:cNvPr>
          <p:cNvGrpSpPr/>
          <p:nvPr/>
        </p:nvGrpSpPr>
        <p:grpSpPr>
          <a:xfrm rot="16200000">
            <a:off x="374542" y="-241991"/>
            <a:ext cx="401648" cy="483982"/>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0" name="Freeform: Shape 23">
            <a:extLst>
              <a:ext uri="{FF2B5EF4-FFF2-40B4-BE49-F238E27FC236}">
                <a16:creationId xmlns:a16="http://schemas.microsoft.com/office/drawing/2014/main" id="{CBE3FDC9-67CB-FA42-B127-A36BFF4678BB}"/>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2941968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2223" y="0"/>
            <a:ext cx="9156224" cy="51435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6" name="Group 5">
            <a:extLst>
              <a:ext uri="{FF2B5EF4-FFF2-40B4-BE49-F238E27FC236}">
                <a16:creationId xmlns:a16="http://schemas.microsoft.com/office/drawing/2014/main" id="{EA7FF9D7-8545-4547-AC77-A0421EEB9B99}"/>
              </a:ext>
            </a:extLst>
          </p:cNvPr>
          <p:cNvGrpSpPr/>
          <p:nvPr/>
        </p:nvGrpSpPr>
        <p:grpSpPr>
          <a:xfrm>
            <a:off x="0" y="0"/>
            <a:ext cx="5161475" cy="5144157"/>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3912931" y="2105406"/>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
        <p:nvSpPr>
          <p:cNvPr id="3" name="Rectangle 2">
            <a:extLst>
              <a:ext uri="{FF2B5EF4-FFF2-40B4-BE49-F238E27FC236}">
                <a16:creationId xmlns:a16="http://schemas.microsoft.com/office/drawing/2014/main" id="{D7EA2874-3E72-56A0-5524-3C51C6481D1F}"/>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4" name="Group 3">
            <a:extLst>
              <a:ext uri="{FF2B5EF4-FFF2-40B4-BE49-F238E27FC236}">
                <a16:creationId xmlns:a16="http://schemas.microsoft.com/office/drawing/2014/main" id="{70A2BC61-2328-3660-40EF-E7052596AEF9}"/>
              </a:ext>
            </a:extLst>
          </p:cNvPr>
          <p:cNvGrpSpPr/>
          <p:nvPr userDrawn="1"/>
        </p:nvGrpSpPr>
        <p:grpSpPr>
          <a:xfrm>
            <a:off x="0" y="0"/>
            <a:ext cx="5161475" cy="5144157"/>
            <a:chOff x="-5321" y="1096"/>
            <a:chExt cx="5924073" cy="5904197"/>
          </a:xfrm>
        </p:grpSpPr>
        <p:sp>
          <p:nvSpPr>
            <p:cNvPr id="5" name="Right Triangle 4">
              <a:extLst>
                <a:ext uri="{FF2B5EF4-FFF2-40B4-BE49-F238E27FC236}">
                  <a16:creationId xmlns:a16="http://schemas.microsoft.com/office/drawing/2014/main" id="{71130C0A-91A5-6630-C576-1DD21523A56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7" name="Right Triangle 6">
              <a:extLst>
                <a:ext uri="{FF2B5EF4-FFF2-40B4-BE49-F238E27FC236}">
                  <a16:creationId xmlns:a16="http://schemas.microsoft.com/office/drawing/2014/main" id="{BA55B212-D368-E0A9-7D52-9E962A3C116B}"/>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Right Triangle 7">
              <a:extLst>
                <a:ext uri="{FF2B5EF4-FFF2-40B4-BE49-F238E27FC236}">
                  <a16:creationId xmlns:a16="http://schemas.microsoft.com/office/drawing/2014/main" id="{7EC7870B-ACED-E5EE-7A79-E5AE969341F3}"/>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9" name="Title 1">
            <a:extLst>
              <a:ext uri="{FF2B5EF4-FFF2-40B4-BE49-F238E27FC236}">
                <a16:creationId xmlns:a16="http://schemas.microsoft.com/office/drawing/2014/main" id="{89648C88-143E-5355-C5D5-C90BC596CAAF}"/>
              </a:ext>
            </a:extLst>
          </p:cNvPr>
          <p:cNvSpPr>
            <a:spLocks noGrp="1"/>
          </p:cNvSpPr>
          <p:nvPr>
            <p:ph type="ctrTitle" hasCustomPrompt="1"/>
          </p:nvPr>
        </p:nvSpPr>
        <p:spPr>
          <a:xfrm>
            <a:off x="3912931" y="2105406"/>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Tree>
    <p:extLst>
      <p:ext uri="{BB962C8B-B14F-4D97-AF65-F5344CB8AC3E}">
        <p14:creationId xmlns:p14="http://schemas.microsoft.com/office/powerpoint/2010/main" val="3818564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2223" y="0"/>
            <a:ext cx="9156224" cy="51435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4770181" y="2571750"/>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
        <p:nvSpPr>
          <p:cNvPr id="35" name="Freeform: Shape 34">
            <a:extLst>
              <a:ext uri="{FF2B5EF4-FFF2-40B4-BE49-F238E27FC236}">
                <a16:creationId xmlns:a16="http://schemas.microsoft.com/office/drawing/2014/main" id="{C024DCDB-C6BF-455E-AAB8-EAF9DAB302A1}"/>
              </a:ext>
            </a:extLst>
          </p:cNvPr>
          <p:cNvSpPr/>
          <p:nvPr/>
        </p:nvSpPr>
        <p:spPr>
          <a:xfrm rot="13500000">
            <a:off x="-547424" y="-911892"/>
            <a:ext cx="4532641" cy="6320308"/>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32" name="Freeform: Shape 31">
            <a:extLst>
              <a:ext uri="{FF2B5EF4-FFF2-40B4-BE49-F238E27FC236}">
                <a16:creationId xmlns:a16="http://schemas.microsoft.com/office/drawing/2014/main" id="{26AFB47A-5D51-4F9C-B01B-977CE5E3C093}"/>
              </a:ext>
            </a:extLst>
          </p:cNvPr>
          <p:cNvSpPr/>
          <p:nvPr/>
        </p:nvSpPr>
        <p:spPr>
          <a:xfrm rot="13500000">
            <a:off x="-858923" y="-1592890"/>
            <a:ext cx="4532641" cy="675666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30" name="Freeform: Shape 29">
            <a:extLst>
              <a:ext uri="{FF2B5EF4-FFF2-40B4-BE49-F238E27FC236}">
                <a16:creationId xmlns:a16="http://schemas.microsoft.com/office/drawing/2014/main" id="{6997A4FF-7390-4173-8ACD-6CF7145AACEC}"/>
              </a:ext>
            </a:extLst>
          </p:cNvPr>
          <p:cNvSpPr/>
          <p:nvPr/>
        </p:nvSpPr>
        <p:spPr>
          <a:xfrm rot="18900000" flipH="1">
            <a:off x="-2010864" y="-349470"/>
            <a:ext cx="6479339" cy="430482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Tree>
    <p:extLst>
      <p:ext uri="{BB962C8B-B14F-4D97-AF65-F5344CB8AC3E}">
        <p14:creationId xmlns:p14="http://schemas.microsoft.com/office/powerpoint/2010/main" val="2739323074"/>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7" name="Group 6">
            <a:extLst>
              <a:ext uri="{FF2B5EF4-FFF2-40B4-BE49-F238E27FC236}">
                <a16:creationId xmlns:a16="http://schemas.microsoft.com/office/drawing/2014/main" id="{4CA15AFD-4983-47DD-9ED0-D3B27E5A096F}"/>
              </a:ext>
            </a:extLst>
          </p:cNvPr>
          <p:cNvGrpSpPr/>
          <p:nvPr/>
        </p:nvGrpSpPr>
        <p:grpSpPr>
          <a:xfrm>
            <a:off x="-1203532" y="-2817"/>
            <a:ext cx="10347533" cy="5146317"/>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071116" y="1796796"/>
            <a:ext cx="5308092" cy="932688"/>
          </a:xfrm>
        </p:spPr>
        <p:txBody>
          <a:bodyPr vert="horz" lIns="91440" tIns="45720" rIns="91440" bIns="45720" rtlCol="0" anchor="b">
            <a:noAutofit/>
          </a:bodyPr>
          <a:lstStyle>
            <a:lvl1pPr>
              <a:defRPr lang="en-GB" sz="4950" b="1" dirty="0">
                <a:solidFill>
                  <a:schemeClr val="accent2"/>
                </a:solidFill>
                <a:latin typeface="+mj-lt"/>
                <a:ea typeface="Tahoma" panose="020B0604030504040204" pitchFamily="34" charset="0"/>
                <a:cs typeface="Tahoma" panose="020B0604030504040204" pitchFamily="34" charset="0"/>
              </a:defRPr>
            </a:lvl1pPr>
          </a:lstStyle>
          <a:p>
            <a:pPr lvl="0" rtl="0"/>
            <a:r>
              <a:rPr lang="en-gb"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071116" y="2791206"/>
            <a:ext cx="5308092" cy="651510"/>
          </a:xfrm>
        </p:spPr>
        <p:txBody>
          <a:bodyPr vert="horz" lIns="91440" tIns="45720" rIns="91440" bIns="45720" rtlCol="0">
            <a:normAutofit/>
          </a:bodyPr>
          <a:lstStyle>
            <a:lvl1pPr marL="0" indent="0">
              <a:buNone/>
              <a:defRPr lang="en-GB" sz="1350" spc="225" dirty="0">
                <a:solidFill>
                  <a:schemeClr val="bg1"/>
                </a:solidFill>
                <a:latin typeface="+mn-lt"/>
                <a:cs typeface="Arial" panose="020B0604020202020204" pitchFamily="34" charset="0"/>
              </a:defRPr>
            </a:lvl1pPr>
          </a:lstStyle>
          <a:p>
            <a:pPr marL="171450" lvl="0" indent="-171450" rtl="0"/>
            <a:r>
              <a:rPr lang="en-GB" noProof="0"/>
              <a:t>Click to edit Master subtitle style</a:t>
            </a:r>
            <a:endParaRPr lang="en-gb" noProof="0"/>
          </a:p>
        </p:txBody>
      </p:sp>
    </p:spTree>
    <p:extLst>
      <p:ext uri="{BB962C8B-B14F-4D97-AF65-F5344CB8AC3E}">
        <p14:creationId xmlns:p14="http://schemas.microsoft.com/office/powerpoint/2010/main" val="4008675906"/>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p:nvSpPr>
        <p:spPr>
          <a:xfrm>
            <a:off x="0" y="0"/>
            <a:ext cx="9144000" cy="51435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8" name="Freeform: Shape 7">
            <a:extLst>
              <a:ext uri="{FF2B5EF4-FFF2-40B4-BE49-F238E27FC236}">
                <a16:creationId xmlns:a16="http://schemas.microsoft.com/office/drawing/2014/main" id="{01FEB333-94B4-4E53-9019-D584810903BB}"/>
              </a:ext>
            </a:extLst>
          </p:cNvPr>
          <p:cNvSpPr/>
          <p:nvPr/>
        </p:nvSpPr>
        <p:spPr>
          <a:xfrm>
            <a:off x="0" y="0"/>
            <a:ext cx="9144000" cy="5147059"/>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9" name="Freeform: Shape 8">
            <a:extLst>
              <a:ext uri="{FF2B5EF4-FFF2-40B4-BE49-F238E27FC236}">
                <a16:creationId xmlns:a16="http://schemas.microsoft.com/office/drawing/2014/main" id="{A59B9489-0CD9-4DB7-AC82-6E7867F91403}"/>
              </a:ext>
            </a:extLst>
          </p:cNvPr>
          <p:cNvSpPr/>
          <p:nvPr/>
        </p:nvSpPr>
        <p:spPr>
          <a:xfrm rot="16200000" flipV="1">
            <a:off x="1970104"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Right Triangle 9">
            <a:extLst>
              <a:ext uri="{FF2B5EF4-FFF2-40B4-BE49-F238E27FC236}">
                <a16:creationId xmlns:a16="http://schemas.microsoft.com/office/drawing/2014/main" id="{A55D1C76-C591-4FA5-9780-87AB6B37C0FA}"/>
              </a:ext>
            </a:extLst>
          </p:cNvPr>
          <p:cNvSpPr/>
          <p:nvPr/>
        </p:nvSpPr>
        <p:spPr>
          <a:xfrm rot="5400000" flipV="1">
            <a:off x="4388257" y="-7987"/>
            <a:ext cx="4744616" cy="476059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1" name="Freeform: Shape 10">
            <a:extLst>
              <a:ext uri="{FF2B5EF4-FFF2-40B4-BE49-F238E27FC236}">
                <a16:creationId xmlns:a16="http://schemas.microsoft.com/office/drawing/2014/main" id="{A7DC1D12-670F-4235-8791-FA8C2B330871}"/>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2" name="Freeform: Shape 11">
            <a:extLst>
              <a:ext uri="{FF2B5EF4-FFF2-40B4-BE49-F238E27FC236}">
                <a16:creationId xmlns:a16="http://schemas.microsoft.com/office/drawing/2014/main" id="{859569CF-FDAC-47C4-A0F5-296F7117C398}"/>
              </a:ext>
            </a:extLst>
          </p:cNvPr>
          <p:cNvSpPr/>
          <p:nvPr/>
        </p:nvSpPr>
        <p:spPr>
          <a:xfrm rot="2700000">
            <a:off x="7251738" y="1053295"/>
            <a:ext cx="3304611" cy="397442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3" name="Freeform: Shape 12">
            <a:extLst>
              <a:ext uri="{FF2B5EF4-FFF2-40B4-BE49-F238E27FC236}">
                <a16:creationId xmlns:a16="http://schemas.microsoft.com/office/drawing/2014/main" id="{D68D0C72-2B2C-4C85-A091-157853C71784}"/>
              </a:ext>
            </a:extLst>
          </p:cNvPr>
          <p:cNvSpPr/>
          <p:nvPr/>
        </p:nvSpPr>
        <p:spPr>
          <a:xfrm rot="8100000" flipH="1">
            <a:off x="7187681" y="816073"/>
            <a:ext cx="3804135" cy="3632627"/>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4" name="Freeform: Shape 13">
            <a:extLst>
              <a:ext uri="{FF2B5EF4-FFF2-40B4-BE49-F238E27FC236}">
                <a16:creationId xmlns:a16="http://schemas.microsoft.com/office/drawing/2014/main" id="{8E25334A-5FE3-4DDA-8D32-4796CCFCAA74}"/>
              </a:ext>
            </a:extLst>
          </p:cNvPr>
          <p:cNvSpPr/>
          <p:nvPr/>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5" name="Freeform: Shape 14">
            <a:extLst>
              <a:ext uri="{FF2B5EF4-FFF2-40B4-BE49-F238E27FC236}">
                <a16:creationId xmlns:a16="http://schemas.microsoft.com/office/drawing/2014/main" id="{18818DF1-D7FD-4C0F-875D-7A07E8F75C06}"/>
              </a:ext>
            </a:extLst>
          </p:cNvPr>
          <p:cNvSpPr/>
          <p:nvPr/>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16" name="Group 15">
            <a:extLst>
              <a:ext uri="{FF2B5EF4-FFF2-40B4-BE49-F238E27FC236}">
                <a16:creationId xmlns:a16="http://schemas.microsoft.com/office/drawing/2014/main" id="{8F9BB384-9E14-4CEA-82C1-21837229D3EF}"/>
              </a:ext>
            </a:extLst>
          </p:cNvPr>
          <p:cNvGrpSpPr/>
          <p:nvPr/>
        </p:nvGrpSpPr>
        <p:grpSpPr>
          <a:xfrm rot="16200000">
            <a:off x="323739" y="-688019"/>
            <a:ext cx="1149001" cy="1369847"/>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nvGrpSpPr>
          <p:cNvPr id="19" name="Group 18">
            <a:extLst>
              <a:ext uri="{FF2B5EF4-FFF2-40B4-BE49-F238E27FC236}">
                <a16:creationId xmlns:a16="http://schemas.microsoft.com/office/drawing/2014/main" id="{2772239B-C46D-4458-BB4B-DDB12FAB0172}"/>
              </a:ext>
            </a:extLst>
          </p:cNvPr>
          <p:cNvGrpSpPr/>
          <p:nvPr/>
        </p:nvGrpSpPr>
        <p:grpSpPr>
          <a:xfrm rot="16200000">
            <a:off x="1494644" y="-372908"/>
            <a:ext cx="613799" cy="73962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623888" y="3566160"/>
            <a:ext cx="5102352" cy="274320"/>
          </a:xfrm>
        </p:spPr>
        <p:txBody>
          <a:bodyPr vert="horz" lIns="91440" tIns="45720" rIns="91440" bIns="45720" rtlCol="0">
            <a:normAutofit/>
          </a:bodyPr>
          <a:lstStyle>
            <a:lvl1pPr marL="0" indent="0">
              <a:buNone/>
              <a:defRPr lang="en-US" sz="1200" spc="225">
                <a:solidFill>
                  <a:schemeClr val="accent1">
                    <a:lumMod val="20000"/>
                    <a:lumOff val="80000"/>
                  </a:schemeClr>
                </a:solidFill>
                <a:latin typeface="+mn-lt"/>
                <a:cs typeface="Arial" panose="020B0604020202020204" pitchFamily="34" charset="0"/>
              </a:defRPr>
            </a:lvl1pPr>
          </a:lstStyle>
          <a:p>
            <a:pPr marL="171450" lvl="0" indent="-171450" rtl="0"/>
            <a:r>
              <a:rPr lang="en-GB"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624078" y="2914651"/>
            <a:ext cx="5836158" cy="644291"/>
          </a:xfrm>
        </p:spPr>
        <p:txBody>
          <a:bodyPr vert="horz" lIns="91440" tIns="45720" rIns="91440" bIns="45720" rtlCol="0" anchor="b">
            <a:normAutofit/>
          </a:bodyPr>
          <a:lstStyle>
            <a:lvl1pPr>
              <a:defRPr lang="en-GB" sz="4050" b="1" dirty="0">
                <a:solidFill>
                  <a:schemeClr val="bg1"/>
                </a:solidFill>
                <a:latin typeface="+mj-lt"/>
              </a:defRPr>
            </a:lvl1pPr>
          </a:lstStyle>
          <a:p>
            <a:pPr lvl="0" rtl="0"/>
            <a:r>
              <a:rPr lang="en-gb" noProof="0"/>
              <a:t>Section Title 01</a:t>
            </a:r>
          </a:p>
        </p:txBody>
      </p:sp>
    </p:spTree>
    <p:extLst>
      <p:ext uri="{BB962C8B-B14F-4D97-AF65-F5344CB8AC3E}">
        <p14:creationId xmlns:p14="http://schemas.microsoft.com/office/powerpoint/2010/main" val="3459332562"/>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4" name="Freeform: Shape 33">
            <a:extLst>
              <a:ext uri="{FF2B5EF4-FFF2-40B4-BE49-F238E27FC236}">
                <a16:creationId xmlns:a16="http://schemas.microsoft.com/office/drawing/2014/main" id="{0C3CC1C9-1FA0-4FE4-8984-4A8B3728D674}"/>
              </a:ext>
            </a:extLst>
          </p:cNvPr>
          <p:cNvSpPr/>
          <p:nvPr/>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4" name="Freeform: Shape 23">
            <a:extLst>
              <a:ext uri="{FF2B5EF4-FFF2-40B4-BE49-F238E27FC236}">
                <a16:creationId xmlns:a16="http://schemas.microsoft.com/office/drawing/2014/main" id="{8E049265-431E-48DE-B7F7-4959930171DC}"/>
              </a:ext>
            </a:extLst>
          </p:cNvPr>
          <p:cNvSpPr/>
          <p:nvPr/>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5" name="Freeform: Shape 24">
            <a:extLst>
              <a:ext uri="{FF2B5EF4-FFF2-40B4-BE49-F238E27FC236}">
                <a16:creationId xmlns:a16="http://schemas.microsoft.com/office/drawing/2014/main" id="{173E5F2D-1F8E-4DCC-857F-932C6C6539BB}"/>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26" name="Group 25">
            <a:extLst>
              <a:ext uri="{FF2B5EF4-FFF2-40B4-BE49-F238E27FC236}">
                <a16:creationId xmlns:a16="http://schemas.microsoft.com/office/drawing/2014/main" id="{E9318B2B-E019-4078-9EF0-C9D6281AE31B}"/>
              </a:ext>
            </a:extLst>
          </p:cNvPr>
          <p:cNvGrpSpPr/>
          <p:nvPr/>
        </p:nvGrpSpPr>
        <p:grpSpPr>
          <a:xfrm>
            <a:off x="7332057" y="1543051"/>
            <a:ext cx="3310169" cy="2950833"/>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sp>
        <p:nvSpPr>
          <p:cNvPr id="29" name="Freeform: Shape 28">
            <a:extLst>
              <a:ext uri="{FF2B5EF4-FFF2-40B4-BE49-F238E27FC236}">
                <a16:creationId xmlns:a16="http://schemas.microsoft.com/office/drawing/2014/main" id="{EE8F5B31-1523-46AE-9455-C33DFC1BDDE0}"/>
              </a:ext>
            </a:extLst>
          </p:cNvPr>
          <p:cNvSpPr/>
          <p:nvPr/>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30" name="Freeform: Shape 29">
            <a:extLst>
              <a:ext uri="{FF2B5EF4-FFF2-40B4-BE49-F238E27FC236}">
                <a16:creationId xmlns:a16="http://schemas.microsoft.com/office/drawing/2014/main" id="{5D17048F-C2E1-4775-BC32-50BD6219F89D}"/>
              </a:ext>
            </a:extLst>
          </p:cNvPr>
          <p:cNvSpPr/>
          <p:nvPr/>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31" name="Group 30">
            <a:extLst>
              <a:ext uri="{FF2B5EF4-FFF2-40B4-BE49-F238E27FC236}">
                <a16:creationId xmlns:a16="http://schemas.microsoft.com/office/drawing/2014/main" id="{EAB002AA-4848-49C8-A834-036F860C79A3}"/>
              </a:ext>
            </a:extLst>
          </p:cNvPr>
          <p:cNvGrpSpPr/>
          <p:nvPr/>
        </p:nvGrpSpPr>
        <p:grpSpPr>
          <a:xfrm rot="16200000" flipH="1">
            <a:off x="7435279" y="4693496"/>
            <a:ext cx="789355" cy="907084"/>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624078" y="2914651"/>
            <a:ext cx="5836158" cy="644291"/>
          </a:xfrm>
        </p:spPr>
        <p:txBody>
          <a:bodyPr vert="horz" lIns="91440" tIns="45720" rIns="91440" bIns="45720" rtlCol="0" anchor="b">
            <a:normAutofit/>
          </a:bodyPr>
          <a:lstStyle>
            <a:lvl1pPr>
              <a:defRPr lang="en-GB" sz="4050" b="1" dirty="0">
                <a:solidFill>
                  <a:schemeClr val="bg1"/>
                </a:solidFill>
                <a:latin typeface="+mj-lt"/>
              </a:defRPr>
            </a:lvl1pPr>
          </a:lstStyle>
          <a:p>
            <a:pPr lvl="0" rtl="0"/>
            <a:r>
              <a:rPr lang="en-gb"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623888" y="3566160"/>
            <a:ext cx="5102352" cy="274320"/>
          </a:xfrm>
        </p:spPr>
        <p:txBody>
          <a:bodyPr vert="horz" lIns="91440" tIns="45720" rIns="91440" bIns="45720" rtlCol="0">
            <a:normAutofit/>
          </a:bodyPr>
          <a:lstStyle>
            <a:lvl1pPr marL="0" indent="0">
              <a:buNone/>
              <a:defRPr lang="en-US" sz="1200" spc="225">
                <a:solidFill>
                  <a:schemeClr val="accent1">
                    <a:lumMod val="20000"/>
                    <a:lumOff val="80000"/>
                  </a:schemeClr>
                </a:solidFill>
                <a:latin typeface="+mn-lt"/>
                <a:cs typeface="Arial" panose="020B0604020202020204" pitchFamily="34" charset="0"/>
              </a:defRPr>
            </a:lvl1pPr>
          </a:lstStyle>
          <a:p>
            <a:pPr marL="171450" lvl="0" indent="-171450" rtl="0"/>
            <a:r>
              <a:rPr lang="en-GB"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
        <p:nvSpPr>
          <p:cNvPr id="4" name="Rectangle 3">
            <a:extLst>
              <a:ext uri="{FF2B5EF4-FFF2-40B4-BE49-F238E27FC236}">
                <a16:creationId xmlns:a16="http://schemas.microsoft.com/office/drawing/2014/main" id="{47A35796-CF55-4F57-2F1B-1D060E8E69D8}"/>
              </a:ext>
            </a:extLst>
          </p:cNvPr>
          <p:cNvSpPr/>
          <p:nvPr userDrawn="1"/>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5" name="Freeform: Shape 4">
            <a:extLst>
              <a:ext uri="{FF2B5EF4-FFF2-40B4-BE49-F238E27FC236}">
                <a16:creationId xmlns:a16="http://schemas.microsoft.com/office/drawing/2014/main" id="{B47728C7-9080-3A46-2C89-B0396E6C1DA8}"/>
              </a:ext>
            </a:extLst>
          </p:cNvPr>
          <p:cNvSpPr/>
          <p:nvPr userDrawn="1"/>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6" name="Freeform: Shape 5">
            <a:extLst>
              <a:ext uri="{FF2B5EF4-FFF2-40B4-BE49-F238E27FC236}">
                <a16:creationId xmlns:a16="http://schemas.microsoft.com/office/drawing/2014/main" id="{63289220-567B-1878-D7E7-134ABF31C0D5}"/>
              </a:ext>
            </a:extLst>
          </p:cNvPr>
          <p:cNvSpPr/>
          <p:nvPr userDrawn="1"/>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7" name="Freeform: Shape 6">
            <a:extLst>
              <a:ext uri="{FF2B5EF4-FFF2-40B4-BE49-F238E27FC236}">
                <a16:creationId xmlns:a16="http://schemas.microsoft.com/office/drawing/2014/main" id="{068E32E4-41B2-3330-496A-F37D81833A0E}"/>
              </a:ext>
            </a:extLst>
          </p:cNvPr>
          <p:cNvSpPr/>
          <p:nvPr userDrawn="1"/>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8" name="Group 7">
            <a:extLst>
              <a:ext uri="{FF2B5EF4-FFF2-40B4-BE49-F238E27FC236}">
                <a16:creationId xmlns:a16="http://schemas.microsoft.com/office/drawing/2014/main" id="{5CCE0F42-9518-DDC8-E272-47E672DEA4BD}"/>
              </a:ext>
            </a:extLst>
          </p:cNvPr>
          <p:cNvGrpSpPr/>
          <p:nvPr userDrawn="1"/>
        </p:nvGrpSpPr>
        <p:grpSpPr>
          <a:xfrm>
            <a:off x="7332057" y="1543051"/>
            <a:ext cx="3310169" cy="2950833"/>
            <a:chOff x="9222437" y="1088097"/>
            <a:chExt cx="5433318" cy="4843502"/>
          </a:xfrm>
        </p:grpSpPr>
        <p:sp>
          <p:nvSpPr>
            <p:cNvPr id="9" name="Freeform: Shape 8">
              <a:extLst>
                <a:ext uri="{FF2B5EF4-FFF2-40B4-BE49-F238E27FC236}">
                  <a16:creationId xmlns:a16="http://schemas.microsoft.com/office/drawing/2014/main" id="{EEBE10A1-0D5D-7E35-B438-D5EDA6829FD1}"/>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0" name="Freeform: Shape 9">
              <a:extLst>
                <a:ext uri="{FF2B5EF4-FFF2-40B4-BE49-F238E27FC236}">
                  <a16:creationId xmlns:a16="http://schemas.microsoft.com/office/drawing/2014/main" id="{38022E4C-3F08-0F6D-7C3D-22CFB204EA83}"/>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sp>
        <p:nvSpPr>
          <p:cNvPr id="11" name="Freeform: Shape 10">
            <a:extLst>
              <a:ext uri="{FF2B5EF4-FFF2-40B4-BE49-F238E27FC236}">
                <a16:creationId xmlns:a16="http://schemas.microsoft.com/office/drawing/2014/main" id="{5BA13070-E950-32F6-18FF-BC7906BABB44}"/>
              </a:ext>
            </a:extLst>
          </p:cNvPr>
          <p:cNvSpPr/>
          <p:nvPr userDrawn="1"/>
        </p:nvSpPr>
        <p:spPr>
          <a:xfrm rot="2700000">
            <a:off x="8578939" y="4249314"/>
            <a:ext cx="658334" cy="1316667"/>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12" name="Freeform: Shape 11">
            <a:extLst>
              <a:ext uri="{FF2B5EF4-FFF2-40B4-BE49-F238E27FC236}">
                <a16:creationId xmlns:a16="http://schemas.microsoft.com/office/drawing/2014/main" id="{126A8A00-800F-9BE3-CBAF-B50660D67FE6}"/>
              </a:ext>
            </a:extLst>
          </p:cNvPr>
          <p:cNvSpPr/>
          <p:nvPr userDrawn="1"/>
        </p:nvSpPr>
        <p:spPr>
          <a:xfrm rot="8100000" flipH="1">
            <a:off x="7936699" y="4381057"/>
            <a:ext cx="1779261" cy="889631"/>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grpSp>
        <p:nvGrpSpPr>
          <p:cNvPr id="13" name="Group 12">
            <a:extLst>
              <a:ext uri="{FF2B5EF4-FFF2-40B4-BE49-F238E27FC236}">
                <a16:creationId xmlns:a16="http://schemas.microsoft.com/office/drawing/2014/main" id="{5164F828-2F2F-3D41-BDBC-3705EA697396}"/>
              </a:ext>
            </a:extLst>
          </p:cNvPr>
          <p:cNvGrpSpPr/>
          <p:nvPr userDrawn="1"/>
        </p:nvGrpSpPr>
        <p:grpSpPr>
          <a:xfrm rot="16200000" flipH="1">
            <a:off x="7435279" y="4693496"/>
            <a:ext cx="789355" cy="907084"/>
            <a:chOff x="10800165" y="7142066"/>
            <a:chExt cx="2775293" cy="3189215"/>
          </a:xfrm>
        </p:grpSpPr>
        <p:sp>
          <p:nvSpPr>
            <p:cNvPr id="14" name="Freeform: Shape 13">
              <a:extLst>
                <a:ext uri="{FF2B5EF4-FFF2-40B4-BE49-F238E27FC236}">
                  <a16:creationId xmlns:a16="http://schemas.microsoft.com/office/drawing/2014/main" id="{0A9CD4A2-DA77-2F55-A46C-7DE407952517}"/>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5" name="Freeform: Shape 14">
              <a:extLst>
                <a:ext uri="{FF2B5EF4-FFF2-40B4-BE49-F238E27FC236}">
                  <a16:creationId xmlns:a16="http://schemas.microsoft.com/office/drawing/2014/main" id="{B559100B-E5E7-2DE3-CD1C-8460B2B499AE}"/>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Tree>
    <p:extLst>
      <p:ext uri="{BB962C8B-B14F-4D97-AF65-F5344CB8AC3E}">
        <p14:creationId xmlns:p14="http://schemas.microsoft.com/office/powerpoint/2010/main" val="176879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8515350" cy="554292"/>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33214412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34" name="Freeform: Shape 33">
            <a:extLst>
              <a:ext uri="{FF2B5EF4-FFF2-40B4-BE49-F238E27FC236}">
                <a16:creationId xmlns:a16="http://schemas.microsoft.com/office/drawing/2014/main" id="{0C3CC1C9-1FA0-4FE4-8984-4A8B3728D674}"/>
              </a:ext>
            </a:extLst>
          </p:cNvPr>
          <p:cNvSpPr/>
          <p:nvPr/>
        </p:nvSpPr>
        <p:spPr>
          <a:xfrm rot="16200000" flipV="1">
            <a:off x="2141822" y="-1855121"/>
            <a:ext cx="5147057" cy="8857300"/>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24" name="Freeform: Shape 23">
            <a:extLst>
              <a:ext uri="{FF2B5EF4-FFF2-40B4-BE49-F238E27FC236}">
                <a16:creationId xmlns:a16="http://schemas.microsoft.com/office/drawing/2014/main" id="{8E049265-431E-48DE-B7F7-4959930171DC}"/>
              </a:ext>
            </a:extLst>
          </p:cNvPr>
          <p:cNvSpPr/>
          <p:nvPr/>
        </p:nvSpPr>
        <p:spPr>
          <a:xfrm rot="16200000" flipV="1">
            <a:off x="1970105" y="-1970104"/>
            <a:ext cx="5147057" cy="9087265"/>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5" name="Freeform: Shape 24">
            <a:extLst>
              <a:ext uri="{FF2B5EF4-FFF2-40B4-BE49-F238E27FC236}">
                <a16:creationId xmlns:a16="http://schemas.microsoft.com/office/drawing/2014/main" id="{173E5F2D-1F8E-4DCC-857F-932C6C6539BB}"/>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4" name="Oval 3">
            <a:extLst>
              <a:ext uri="{FF2B5EF4-FFF2-40B4-BE49-F238E27FC236}">
                <a16:creationId xmlns:a16="http://schemas.microsoft.com/office/drawing/2014/main" id="{ECB4C115-EFF9-405C-98BE-F4077B9730D0}"/>
              </a:ext>
            </a:extLst>
          </p:cNvPr>
          <p:cNvSpPr/>
          <p:nvPr/>
        </p:nvSpPr>
        <p:spPr>
          <a:xfrm>
            <a:off x="400049" y="685800"/>
            <a:ext cx="1458686" cy="1458686"/>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8" name="Title 1">
            <a:extLst>
              <a:ext uri="{FF2B5EF4-FFF2-40B4-BE49-F238E27FC236}">
                <a16:creationId xmlns:a16="http://schemas.microsoft.com/office/drawing/2014/main" id="{C9A300DD-BB54-44ED-A7E4-01CD41EC930F}"/>
              </a:ext>
            </a:extLst>
          </p:cNvPr>
          <p:cNvSpPr txBox="1">
            <a:spLocks/>
          </p:cNvSpPr>
          <p:nvPr/>
        </p:nvSpPr>
        <p:spPr>
          <a:xfrm>
            <a:off x="717745" y="692479"/>
            <a:ext cx="753836" cy="2144485"/>
          </a:xfrm>
          <a:prstGeom prst="rect">
            <a:avLst/>
          </a:prstGeom>
        </p:spPr>
        <p:txBody>
          <a:bodyPr vert="horz" lIns="68580" tIns="34290" rIns="68580" bIns="3429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rtl="0"/>
            <a:r>
              <a:rPr lang="en-gb" sz="13800" noProof="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400050" y="2400300"/>
            <a:ext cx="5663293" cy="2144485"/>
          </a:xfrm>
        </p:spPr>
        <p:txBody>
          <a:bodyPr vert="horz" lIns="91440" tIns="45720" rIns="91440" bIns="45720" rtlCol="0" anchor="t">
            <a:normAutofit/>
          </a:bodyPr>
          <a:lstStyle>
            <a:lvl1pPr>
              <a:lnSpc>
                <a:spcPct val="100000"/>
              </a:lnSpc>
              <a:defRPr lang="en-GB" sz="2400" b="0" i="0" dirty="0">
                <a:solidFill>
                  <a:schemeClr val="bg1"/>
                </a:solidFill>
                <a:latin typeface="+mj-lt"/>
              </a:defRPr>
            </a:lvl1pPr>
          </a:lstStyle>
          <a:p>
            <a:pPr lvl="0" rtl="0"/>
            <a:r>
              <a:rPr lang="en-gb"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spTree>
    <p:extLst>
      <p:ext uri="{BB962C8B-B14F-4D97-AF65-F5344CB8AC3E}">
        <p14:creationId xmlns:p14="http://schemas.microsoft.com/office/powerpoint/2010/main" val="993144838"/>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endParaRPr lang="en-gb"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333375" y="1219039"/>
            <a:ext cx="5038725" cy="3069932"/>
          </a:xfrm>
        </p:spPr>
        <p:txBody>
          <a:bodyPr rtlCol="0">
            <a:noAutofit/>
          </a:bodyPr>
          <a:lstStyle>
            <a:lvl1pPr>
              <a:lnSpc>
                <a:spcPct val="100000"/>
              </a:lnSpc>
              <a:spcBef>
                <a:spcPts val="450"/>
              </a:spcBef>
              <a:spcAft>
                <a:spcPts val="300"/>
              </a:spcAft>
              <a:defRPr sz="1200">
                <a:solidFill>
                  <a:schemeClr val="bg1"/>
                </a:solidFill>
                <a:latin typeface="+mn-lt"/>
                <a:cs typeface="Arial" panose="020B0604020202020204" pitchFamily="34" charset="0"/>
              </a:defRPr>
            </a:lvl1pPr>
            <a:lvl2pPr>
              <a:lnSpc>
                <a:spcPct val="100000"/>
              </a:lnSpc>
              <a:spcBef>
                <a:spcPts val="450"/>
              </a:spcBef>
              <a:spcAft>
                <a:spcPts val="300"/>
              </a:spcAft>
              <a:defRPr sz="1050">
                <a:solidFill>
                  <a:schemeClr val="bg1"/>
                </a:solidFill>
                <a:latin typeface="+mn-lt"/>
                <a:cs typeface="Arial" panose="020B0604020202020204" pitchFamily="34" charset="0"/>
              </a:defRPr>
            </a:lvl2pPr>
            <a:lvl3pPr>
              <a:lnSpc>
                <a:spcPct val="100000"/>
              </a:lnSpc>
              <a:spcBef>
                <a:spcPts val="450"/>
              </a:spcBef>
              <a:spcAft>
                <a:spcPts val="300"/>
              </a:spcAft>
              <a:defRPr sz="900">
                <a:solidFill>
                  <a:schemeClr val="bg1"/>
                </a:solidFill>
                <a:latin typeface="+mn-lt"/>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Click to edit Master text styles</a:t>
            </a:r>
          </a:p>
          <a:p>
            <a:pPr lvl="1" rtl="0"/>
            <a:r>
              <a:rPr lang="en-GB" noProof="0"/>
              <a:t>Second level</a:t>
            </a:r>
          </a:p>
          <a:p>
            <a:pPr lvl="2" rtl="0"/>
            <a:r>
              <a:rPr lang="en-GB" noProof="0"/>
              <a:t>Third level</a:t>
            </a:r>
          </a:p>
        </p:txBody>
      </p:sp>
      <p:sp>
        <p:nvSpPr>
          <p:cNvPr id="3" name="Rectangle 2">
            <a:extLst>
              <a:ext uri="{FF2B5EF4-FFF2-40B4-BE49-F238E27FC236}">
                <a16:creationId xmlns:a16="http://schemas.microsoft.com/office/drawing/2014/main" id="{A6D5056C-DF71-7245-AD18-A42754207D71}"/>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4" name="Freeform: Shape 3">
            <a:extLst>
              <a:ext uri="{FF2B5EF4-FFF2-40B4-BE49-F238E27FC236}">
                <a16:creationId xmlns:a16="http://schemas.microsoft.com/office/drawing/2014/main" id="{988BB3A1-5C05-AA53-AB86-64A5FBF90C0C}"/>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6" name="Freeform: Shape 5">
            <a:extLst>
              <a:ext uri="{FF2B5EF4-FFF2-40B4-BE49-F238E27FC236}">
                <a16:creationId xmlns:a16="http://schemas.microsoft.com/office/drawing/2014/main" id="{E0FE6282-B58A-1D4E-FE10-45DF812B9C26}"/>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nvGrpSpPr>
          <p:cNvPr id="7" name="Group 6">
            <a:extLst>
              <a:ext uri="{FF2B5EF4-FFF2-40B4-BE49-F238E27FC236}">
                <a16:creationId xmlns:a16="http://schemas.microsoft.com/office/drawing/2014/main" id="{4D4BD134-815B-F901-38A9-60585A8001B5}"/>
              </a:ext>
            </a:extLst>
          </p:cNvPr>
          <p:cNvGrpSpPr/>
          <p:nvPr userDrawn="1"/>
        </p:nvGrpSpPr>
        <p:grpSpPr>
          <a:xfrm rot="16200000">
            <a:off x="374542" y="-241991"/>
            <a:ext cx="401648" cy="483982"/>
            <a:chOff x="10945855" y="7317026"/>
            <a:chExt cx="2483924" cy="2993104"/>
          </a:xfrm>
        </p:grpSpPr>
        <p:sp>
          <p:nvSpPr>
            <p:cNvPr id="9" name="Freeform: Shape 8">
              <a:extLst>
                <a:ext uri="{FF2B5EF4-FFF2-40B4-BE49-F238E27FC236}">
                  <a16:creationId xmlns:a16="http://schemas.microsoft.com/office/drawing/2014/main" id="{0EAB0C00-9C88-F681-33F5-54A77C8E993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2" name="Freeform: Shape 11">
              <a:extLst>
                <a:ext uri="{FF2B5EF4-FFF2-40B4-BE49-F238E27FC236}">
                  <a16:creationId xmlns:a16="http://schemas.microsoft.com/office/drawing/2014/main" id="{5EF0EDFC-C951-6660-2957-97C2C3A2ECB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Tree>
    <p:extLst>
      <p:ext uri="{BB962C8B-B14F-4D97-AF65-F5344CB8AC3E}">
        <p14:creationId xmlns:p14="http://schemas.microsoft.com/office/powerpoint/2010/main" val="726401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479334988"/>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fld id="{41103E9F-68D9-488B-A620-F57560D43C5D}" type="slidenum">
              <a:rPr lang="en-US" smtClean="0"/>
              <a:t>‹#›</a:t>
            </a:fld>
            <a:endParaRPr lang="en-US"/>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hasCustomPrompt="1"/>
          </p:nvPr>
        </p:nvSpPr>
        <p:spPr>
          <a:xfrm>
            <a:off x="332524" y="1369219"/>
            <a:ext cx="8411426" cy="3263504"/>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6325400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hasCustomPrompt="1"/>
          </p:nvPr>
        </p:nvSpPr>
        <p:spPr>
          <a:xfrm>
            <a:off x="333376" y="1260872"/>
            <a:ext cx="3868340" cy="617934"/>
          </a:xfrm>
        </p:spPr>
        <p:txBody>
          <a:bodyPr rtlCol="0" anchor="t">
            <a:normAutofit/>
          </a:bodyPr>
          <a:lstStyle>
            <a:lvl1pPr marL="0" indent="0" algn="ctr">
              <a:buFont typeface="Arial" panose="020B0604020202020204" pitchFamily="34" charse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hasCustomPrompt="1"/>
          </p:nvPr>
        </p:nvSpPr>
        <p:spPr>
          <a:xfrm>
            <a:off x="4875609" y="1260872"/>
            <a:ext cx="3868341" cy="617934"/>
          </a:xfrm>
        </p:spPr>
        <p:txBody>
          <a:bodyPr rtlCol="0" anchor="t">
            <a:normAutofit/>
          </a:bodyPr>
          <a:lstStyle>
            <a:lvl1pPr marL="0" indent="0" algn="ctr">
              <a:buFont typeface="Arial" panose="020B0604020202020204" pitchFamily="34" charse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hasCustomPrompt="1"/>
          </p:nvPr>
        </p:nvSpPr>
        <p:spPr>
          <a:xfrm>
            <a:off x="333376" y="1878806"/>
            <a:ext cx="3868340" cy="2763441"/>
          </a:xfrm>
        </p:spPr>
        <p:txBody>
          <a:bodyPr rtlCol="0">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hasCustomPrompt="1"/>
          </p:nvPr>
        </p:nvSpPr>
        <p:spPr>
          <a:xfrm>
            <a:off x="4856559" y="1878806"/>
            <a:ext cx="3887391" cy="2763441"/>
          </a:xfrm>
        </p:spPr>
        <p:txBody>
          <a:bodyPr rtlCol="0">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89853867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hasCustomPrompt="1"/>
          </p:nvPr>
        </p:nvSpPr>
        <p:spPr>
          <a:xfrm>
            <a:off x="332524" y="1138286"/>
            <a:ext cx="3888328" cy="3494436"/>
          </a:xfrm>
        </p:spPr>
        <p:txBody>
          <a:bodyPr rtlCol="0">
            <a:normAutofit/>
          </a:bodyPr>
          <a:lstStyle>
            <a:lvl1pPr marL="342900" indent="-342900">
              <a:buFont typeface="Arial" panose="020B0604020202020204" pitchFamily="34" charset="0"/>
              <a:buChar char="•"/>
              <a:defRPr sz="1500">
                <a:solidFill>
                  <a:schemeClr val="bg1"/>
                </a:solidFill>
              </a:defRPr>
            </a:lvl1pPr>
            <a:lvl2pPr marL="600075" indent="-257175">
              <a:buFont typeface="Arial" panose="020B0604020202020204" pitchFamily="34" charset="0"/>
              <a:buChar char="•"/>
              <a:defRPr sz="1350">
                <a:solidFill>
                  <a:schemeClr val="bg1"/>
                </a:solidFill>
              </a:defRPr>
            </a:lvl2pPr>
            <a:lvl3pPr marL="942975" indent="-257175">
              <a:buFont typeface="Arial" panose="020B0604020202020204" pitchFamily="34" charset="0"/>
              <a:buChar char="•"/>
              <a:defRPr sz="1200">
                <a:solidFill>
                  <a:schemeClr val="bg1"/>
                </a:solidFill>
              </a:defRPr>
            </a:lvl3pPr>
            <a:lvl4pPr marL="1243013" indent="-214313">
              <a:buFont typeface="Arial" panose="020B0604020202020204" pitchFamily="34" charset="0"/>
              <a:buChar char="•"/>
              <a:defRPr sz="1050">
                <a:solidFill>
                  <a:schemeClr val="bg1"/>
                </a:solidFill>
              </a:defRPr>
            </a:lvl4pPr>
            <a:lvl5pPr marL="1585913" indent="-214313">
              <a:buFont typeface="Arial" panose="020B0604020202020204" pitchFamily="34" charset="0"/>
              <a:buChar char="•"/>
              <a:defRPr sz="105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hasCustomPrompt="1"/>
          </p:nvPr>
        </p:nvSpPr>
        <p:spPr>
          <a:xfrm>
            <a:off x="4855623" y="1138286"/>
            <a:ext cx="3888328" cy="3494436"/>
          </a:xfrm>
        </p:spPr>
        <p:txBody>
          <a:bodyPr rtlCol="0">
            <a:normAutofit/>
          </a:bodyPr>
          <a:lstStyle>
            <a:lvl1pPr>
              <a:defRPr sz="150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564139637"/>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733659"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2416673"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4099686"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5782700"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7465713" y="1572537"/>
            <a:ext cx="944629" cy="944629"/>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en-GB" noProof="0"/>
              <a:t>Click icon to add picture</a:t>
            </a:r>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hasCustomPrompt="1"/>
          </p:nvPr>
        </p:nvSpPr>
        <p:spPr>
          <a:xfrm>
            <a:off x="539921"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hasCustomPrompt="1"/>
          </p:nvPr>
        </p:nvSpPr>
        <p:spPr>
          <a:xfrm>
            <a:off x="2222934"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hasCustomPrompt="1"/>
          </p:nvPr>
        </p:nvSpPr>
        <p:spPr>
          <a:xfrm>
            <a:off x="3905948"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hasCustomPrompt="1"/>
          </p:nvPr>
        </p:nvSpPr>
        <p:spPr>
          <a:xfrm>
            <a:off x="5588961"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hasCustomPrompt="1"/>
          </p:nvPr>
        </p:nvSpPr>
        <p:spPr>
          <a:xfrm>
            <a:off x="7271974" y="3180070"/>
            <a:ext cx="1332105" cy="1097280"/>
          </a:xfrm>
        </p:spPr>
        <p:txBody>
          <a:bodyPr lIns="0" tIns="0" rIns="0" bIns="0" rtlCol="0">
            <a:noAutofit/>
          </a:bodyPr>
          <a:lstStyle>
            <a:lvl1pPr marL="0" indent="0" algn="ctr">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p:nvCxnSpPr>
        <p:spPr>
          <a:xfrm>
            <a:off x="931766"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p:nvCxnSpPr>
        <p:spPr>
          <a:xfrm>
            <a:off x="2614779"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p:nvCxnSpPr>
        <p:spPr>
          <a:xfrm>
            <a:off x="4297793"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p:nvCxnSpPr>
        <p:spPr>
          <a:xfrm>
            <a:off x="5980806"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p:nvCxnSpPr>
        <p:spPr>
          <a:xfrm>
            <a:off x="7663819" y="2868766"/>
            <a:ext cx="5484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265520301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hasCustomPrompt="1"/>
          </p:nvPr>
        </p:nvSpPr>
        <p:spPr>
          <a:xfrm>
            <a:off x="406570" y="3180070"/>
            <a:ext cx="2469980" cy="1097280"/>
          </a:xfrm>
        </p:spPr>
        <p:txBody>
          <a:bodyPr lIns="0" tIns="0" rIns="0" bIns="0" rtlCol="0">
            <a:noAutofit/>
          </a:bodyPr>
          <a:lstStyle>
            <a:lvl1pPr marL="0" indent="0" algn="l">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014432"/>
            <a:ext cx="9144002" cy="1717423"/>
          </a:xfrm>
        </p:spPr>
        <p:txBody>
          <a:bodyPr rtlCol="0" anchor="ctr">
            <a:normAutofit/>
          </a:bodyPr>
          <a:lstStyle>
            <a:lvl1pPr marL="0" indent="0" algn="ctr">
              <a:buNone/>
              <a:defRPr sz="1050">
                <a:solidFill>
                  <a:schemeClr val="accent2"/>
                </a:solidFill>
                <a:latin typeface="Trade Gothic LT Pro" panose="020B0503040303020004" pitchFamily="34" charset="0"/>
              </a:defRPr>
            </a:lvl1pPr>
          </a:lstStyle>
          <a:p>
            <a:pPr rtl="0"/>
            <a:r>
              <a:rPr lang="en-GB" noProof="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hasCustomPrompt="1"/>
          </p:nvPr>
        </p:nvSpPr>
        <p:spPr>
          <a:xfrm>
            <a:off x="3333127" y="3180070"/>
            <a:ext cx="2469980" cy="1097280"/>
          </a:xfrm>
        </p:spPr>
        <p:txBody>
          <a:bodyPr lIns="0" tIns="0" rIns="0" bIns="0" rtlCol="0">
            <a:noAutofit/>
          </a:bodyPr>
          <a:lstStyle>
            <a:lvl1pPr marL="0" indent="0" algn="l">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hasCustomPrompt="1"/>
          </p:nvPr>
        </p:nvSpPr>
        <p:spPr>
          <a:xfrm>
            <a:off x="6259683" y="3180070"/>
            <a:ext cx="2469980" cy="1097280"/>
          </a:xfrm>
        </p:spPr>
        <p:txBody>
          <a:bodyPr lIns="0" tIns="0" rIns="0" bIns="0" rtlCol="0">
            <a:noAutofit/>
          </a:bodyPr>
          <a:lstStyle>
            <a:lvl1pPr marL="0" indent="0" algn="l">
              <a:lnSpc>
                <a:spcPct val="100000"/>
              </a:lnSpc>
              <a:spcBef>
                <a:spcPts val="450"/>
              </a:spcBef>
              <a:spcAft>
                <a:spcPts val="300"/>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Tree>
    <p:extLst>
      <p:ext uri="{BB962C8B-B14F-4D97-AF65-F5344CB8AC3E}">
        <p14:creationId xmlns:p14="http://schemas.microsoft.com/office/powerpoint/2010/main" val="2795533035"/>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hasCustomPrompt="1"/>
          </p:nvPr>
        </p:nvSpPr>
        <p:spPr>
          <a:xfrm>
            <a:off x="406570" y="3180070"/>
            <a:ext cx="7051505" cy="1097280"/>
          </a:xfrm>
        </p:spPr>
        <p:txBody>
          <a:bodyPr lIns="0" tIns="0" rIns="0" bIns="0" rtlCol="0">
            <a:noAutofit/>
          </a:bodyPr>
          <a:lstStyle>
            <a:lvl1pPr marL="0" indent="0" algn="l">
              <a:lnSpc>
                <a:spcPct val="100000"/>
              </a:lnSpc>
              <a:spcBef>
                <a:spcPts val="225"/>
              </a:spcBef>
              <a:spcAft>
                <a:spcPts val="225"/>
              </a:spcAft>
              <a:buNone/>
              <a:defRPr sz="1050">
                <a:solidFill>
                  <a:schemeClr val="bg1"/>
                </a:solidFill>
                <a:latin typeface="+mn-lt"/>
                <a:cs typeface="Arial" panose="020B0604020202020204" pitchFamily="34" charset="0"/>
              </a:defRPr>
            </a:lvl1pPr>
            <a:lvl2pPr>
              <a:lnSpc>
                <a:spcPct val="100000"/>
              </a:lnSpc>
              <a:spcBef>
                <a:spcPts val="450"/>
              </a:spcBef>
              <a:spcAft>
                <a:spcPts val="300"/>
              </a:spcAft>
              <a:defRPr sz="1200">
                <a:solidFill>
                  <a:schemeClr val="bg1"/>
                </a:solidFill>
                <a:latin typeface="Arial" panose="020B0604020202020204" pitchFamily="34" charset="0"/>
                <a:cs typeface="Arial" panose="020B0604020202020204" pitchFamily="34" charset="0"/>
              </a:defRPr>
            </a:lvl2pPr>
            <a:lvl3pPr>
              <a:lnSpc>
                <a:spcPct val="100000"/>
              </a:lnSpc>
              <a:spcBef>
                <a:spcPts val="450"/>
              </a:spcBef>
              <a:spcAft>
                <a:spcPts val="300"/>
              </a:spcAft>
              <a:defRPr sz="1050">
                <a:solidFill>
                  <a:schemeClr val="bg1"/>
                </a:solidFill>
                <a:latin typeface="Arial" panose="020B0604020202020204" pitchFamily="34" charset="0"/>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rtl="0"/>
            <a:r>
              <a:rPr lang="en-GB" noProof="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014432"/>
            <a:ext cx="9144002" cy="1717423"/>
          </a:xfrm>
        </p:spPr>
        <p:txBody>
          <a:bodyPr rtlCol="0" anchor="ctr">
            <a:normAutofit/>
          </a:bodyPr>
          <a:lstStyle>
            <a:lvl1pPr marL="0" indent="0" algn="ctr">
              <a:buNone/>
              <a:defRPr sz="1050">
                <a:solidFill>
                  <a:schemeClr val="accent2"/>
                </a:solidFill>
                <a:latin typeface="Trade Gothic LT Pro" panose="020B0503040303020004" pitchFamily="34" charset="0"/>
              </a:defRPr>
            </a:lvl1pPr>
          </a:lstStyle>
          <a:p>
            <a:pPr rtl="0"/>
            <a:r>
              <a:rPr lang="en-GB" noProof="0"/>
              <a:t>Insert image</a:t>
            </a:r>
          </a:p>
        </p:txBody>
      </p:sp>
    </p:spTree>
    <p:extLst>
      <p:ext uri="{BB962C8B-B14F-4D97-AF65-F5344CB8AC3E}">
        <p14:creationId xmlns:p14="http://schemas.microsoft.com/office/powerpoint/2010/main" val="987224532"/>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3082566" y="1083487"/>
            <a:ext cx="5661385" cy="3434309"/>
          </a:xfrm>
        </p:spPr>
        <p:txBody>
          <a:bodyPr rtlCol="0">
            <a:normAutofit/>
          </a:bodyPr>
          <a:lstStyle>
            <a:lvl1pPr marL="0" indent="0">
              <a:buNone/>
              <a:defRPr sz="1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n-GB" noProof="0"/>
              <a:t>Click icon to add picture</a:t>
            </a:r>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hasCustomPrompt="1"/>
          </p:nvPr>
        </p:nvSpPr>
        <p:spPr>
          <a:xfrm>
            <a:off x="332525" y="1083487"/>
            <a:ext cx="2523797" cy="3434309"/>
          </a:xfrm>
        </p:spPr>
        <p:txBody>
          <a:bodyPr rtlCol="0"/>
          <a:lstStyle>
            <a:lvl1pPr marL="0" indent="0">
              <a:buFont typeface="Arial" panose="020B0604020202020204" pitchFamily="34" charse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Edit Master text styles</a:t>
            </a:r>
          </a:p>
        </p:txBody>
      </p:sp>
    </p:spTree>
    <p:extLst>
      <p:ext uri="{BB962C8B-B14F-4D97-AF65-F5344CB8AC3E}">
        <p14:creationId xmlns:p14="http://schemas.microsoft.com/office/powerpoint/2010/main" val="179638572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79748"/>
            <a:ext cx="7886700" cy="554292"/>
          </a:xfrm>
        </p:spPr>
        <p:txBody>
          <a:bodyPr>
            <a:normAutofit/>
          </a:bodyPr>
          <a:lstStyle>
            <a:lvl1pPr>
              <a:defRPr sz="2700"/>
            </a:lvl1pPr>
          </a:lstStyle>
          <a:p>
            <a:r>
              <a:rPr lang="en-US" dirty="0"/>
              <a:t>Click to edit Master title style</a:t>
            </a:r>
          </a:p>
        </p:txBody>
      </p:sp>
      <p:grpSp>
        <p:nvGrpSpPr>
          <p:cNvPr id="6" name="Group 5">
            <a:extLst>
              <a:ext uri="{FF2B5EF4-FFF2-40B4-BE49-F238E27FC236}">
                <a16:creationId xmlns:a16="http://schemas.microsoft.com/office/drawing/2014/main" id="{03FB2F2C-9238-4D45-94A7-5C35D93D1392}"/>
              </a:ext>
            </a:extLst>
          </p:cNvPr>
          <p:cNvGrpSpPr/>
          <p:nvPr userDrawn="1"/>
        </p:nvGrpSpPr>
        <p:grpSpPr>
          <a:xfrm>
            <a:off x="9433982" y="1"/>
            <a:ext cx="1644047" cy="1362074"/>
            <a:chOff x="9433981" y="1"/>
            <a:chExt cx="1644047" cy="1816099"/>
          </a:xfrm>
        </p:grpSpPr>
        <p:sp>
          <p:nvSpPr>
            <p:cNvPr id="7" name="Rectangle: Folded Corner 6">
              <a:extLst>
                <a:ext uri="{FF2B5EF4-FFF2-40B4-BE49-F238E27FC236}">
                  <a16:creationId xmlns:a16="http://schemas.microsoft.com/office/drawing/2014/main" id="{A21EA9FF-346A-4403-99E1-6330E0E642DA}"/>
                </a:ext>
              </a:extLst>
            </p:cNvPr>
            <p:cNvSpPr/>
            <p:nvPr userDrawn="1"/>
          </p:nvSpPr>
          <p:spPr>
            <a:xfrm>
              <a:off x="9433981"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050" dirty="0">
                  <a:solidFill>
                    <a:schemeClr val="accent2">
                      <a:lumMod val="50000"/>
                    </a:schemeClr>
                  </a:solidFill>
                </a:rPr>
                <a:t>To insert your own icons*:</a:t>
              </a:r>
            </a:p>
            <a:p>
              <a:endParaRPr lang="en-US" sz="1050" dirty="0">
                <a:solidFill>
                  <a:schemeClr val="accent2">
                    <a:lumMod val="50000"/>
                  </a:schemeClr>
                </a:solidFill>
              </a:endParaRPr>
            </a:p>
            <a:p>
              <a:r>
                <a:rPr lang="en-US" sz="1050" b="1" dirty="0">
                  <a:solidFill>
                    <a:schemeClr val="accent2">
                      <a:lumMod val="50000"/>
                    </a:schemeClr>
                  </a:solidFill>
                </a:rPr>
                <a:t>Insert</a:t>
              </a:r>
              <a:r>
                <a:rPr lang="en-US" sz="1050" dirty="0">
                  <a:solidFill>
                    <a:schemeClr val="accent2">
                      <a:lumMod val="50000"/>
                    </a:schemeClr>
                  </a:solidFill>
                </a:rPr>
                <a:t> &gt;&gt; </a:t>
              </a:r>
              <a:r>
                <a:rPr lang="en-US" sz="1050" b="1" dirty="0">
                  <a:solidFill>
                    <a:schemeClr val="accent2">
                      <a:lumMod val="50000"/>
                    </a:schemeClr>
                  </a:solidFill>
                </a:rPr>
                <a:t>Icons</a:t>
              </a:r>
            </a:p>
            <a:p>
              <a:endParaRPr lang="en-US" sz="1050" dirty="0">
                <a:solidFill>
                  <a:schemeClr val="accent2">
                    <a:lumMod val="50000"/>
                  </a:schemeClr>
                </a:solidFill>
              </a:endParaRPr>
            </a:p>
            <a:p>
              <a:r>
                <a:rPr lang="en-US" sz="900" i="1" dirty="0">
                  <a:solidFill>
                    <a:schemeClr val="accent2">
                      <a:lumMod val="50000"/>
                    </a:schemeClr>
                  </a:solidFill>
                </a:rPr>
                <a:t>(*Only available to Microsoft 365 subscribers)</a:t>
              </a:r>
            </a:p>
          </p:txBody>
        </p:sp>
        <p:pic>
          <p:nvPicPr>
            <p:cNvPr id="8" name="Picture 7">
              <a:extLst>
                <a:ext uri="{FF2B5EF4-FFF2-40B4-BE49-F238E27FC236}">
                  <a16:creationId xmlns:a16="http://schemas.microsoft.com/office/drawing/2014/main" id="{F52EC167-F9B1-4085-86E7-C378D6346E24}"/>
                </a:ext>
              </a:extLst>
            </p:cNvPr>
            <p:cNvPicPr>
              <a:picLocks noChangeAspect="1"/>
            </p:cNvPicPr>
            <p:nvPr userDrawn="1"/>
          </p:nvPicPr>
          <p:blipFill rotWithShape="1">
            <a:blip r:embed="rId2"/>
            <a:srcRect t="1" b="5479"/>
            <a:stretch/>
          </p:blipFill>
          <p:spPr>
            <a:xfrm>
              <a:off x="10677978" y="424090"/>
              <a:ext cx="400050" cy="657225"/>
            </a:xfrm>
            <a:prstGeom prst="rect">
              <a:avLst/>
            </a:prstGeom>
          </p:spPr>
        </p:pic>
      </p:grpSp>
    </p:spTree>
    <p:extLst>
      <p:ext uri="{BB962C8B-B14F-4D97-AF65-F5344CB8AC3E}">
        <p14:creationId xmlns:p14="http://schemas.microsoft.com/office/powerpoint/2010/main" val="18585141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24732"/>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5" name="Freeform: Shape 34">
            <a:extLst>
              <a:ext uri="{FF2B5EF4-FFF2-40B4-BE49-F238E27FC236}">
                <a16:creationId xmlns:a16="http://schemas.microsoft.com/office/drawing/2014/main" id="{62EEBF51-DCAD-4335-85E9-52801031A1BF}"/>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hasCustomPrompt="1"/>
          </p:nvPr>
        </p:nvSpPr>
        <p:spPr>
          <a:xfrm>
            <a:off x="332525" y="1083487"/>
            <a:ext cx="2523797" cy="3434309"/>
          </a:xfrm>
        </p:spPr>
        <p:txBody>
          <a:bodyPr rtlCol="0"/>
          <a:lstStyle>
            <a:lvl1pPr marL="0" indent="0">
              <a:buFont typeface="Arial" panose="020B0604020202020204" pitchFamily="34" charse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hasCustomPrompt="1"/>
          </p:nvPr>
        </p:nvSpPr>
        <p:spPr>
          <a:xfrm>
            <a:off x="2973217" y="1083487"/>
            <a:ext cx="5770733" cy="3434309"/>
          </a:xfrm>
        </p:spPr>
        <p:txBody>
          <a:bodyPr rtlCol="0">
            <a:normAutofit/>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500"/>
            </a:lvl6pPr>
            <a:lvl7pPr>
              <a:defRPr sz="1500"/>
            </a:lvl7pPr>
            <a:lvl8pPr>
              <a:defRPr sz="1500"/>
            </a:lvl8pPr>
            <a:lvl9pPr>
              <a:defRPr sz="1500"/>
            </a:lvl9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705698657"/>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9" name="Freeform: Shape 9">
            <a:extLst>
              <a:ext uri="{FF2B5EF4-FFF2-40B4-BE49-F238E27FC236}">
                <a16:creationId xmlns:a16="http://schemas.microsoft.com/office/drawing/2014/main" id="{07077B00-C1EE-7241-B441-7814F92A7EDF}"/>
              </a:ext>
            </a:extLst>
          </p:cNvPr>
          <p:cNvSpPr/>
          <p:nvPr/>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20" name="Freeform: Shape 17">
            <a:extLst>
              <a:ext uri="{FF2B5EF4-FFF2-40B4-BE49-F238E27FC236}">
                <a16:creationId xmlns:a16="http://schemas.microsoft.com/office/drawing/2014/main" id="{3A1AEBC4-637E-F64C-9192-69AC4BB26D0C}"/>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21" name="Freeform: Shape 11">
            <a:extLst>
              <a:ext uri="{FF2B5EF4-FFF2-40B4-BE49-F238E27FC236}">
                <a16:creationId xmlns:a16="http://schemas.microsoft.com/office/drawing/2014/main" id="{669A7039-C54C-8E46-9A8B-DDB2547D989C}"/>
              </a:ext>
            </a:extLst>
          </p:cNvPr>
          <p:cNvSpPr/>
          <p:nvPr/>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2" name="Freeform: Shape 7">
            <a:extLst>
              <a:ext uri="{FF2B5EF4-FFF2-40B4-BE49-F238E27FC236}">
                <a16:creationId xmlns:a16="http://schemas.microsoft.com/office/drawing/2014/main" id="{4F173B32-87BB-9A40-8C91-4C1EED2B7ABF}"/>
              </a:ext>
            </a:extLst>
          </p:cNvPr>
          <p:cNvSpPr/>
          <p:nvPr/>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24" name="Group 23">
            <a:extLst>
              <a:ext uri="{FF2B5EF4-FFF2-40B4-BE49-F238E27FC236}">
                <a16:creationId xmlns:a16="http://schemas.microsoft.com/office/drawing/2014/main" id="{4AC87F4E-12B5-1B42-AFD2-4DB39B7645C9}"/>
              </a:ext>
            </a:extLst>
          </p:cNvPr>
          <p:cNvGrpSpPr/>
          <p:nvPr/>
        </p:nvGrpSpPr>
        <p:grpSpPr>
          <a:xfrm rot="16200000">
            <a:off x="374542" y="-241991"/>
            <a:ext cx="401648" cy="483982"/>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0" name="Freeform: Shape 23">
            <a:extLst>
              <a:ext uri="{FF2B5EF4-FFF2-40B4-BE49-F238E27FC236}">
                <a16:creationId xmlns:a16="http://schemas.microsoft.com/office/drawing/2014/main" id="{CBE3FDC9-67CB-FA42-B127-A36BFF4678BB}"/>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13782962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2223" y="0"/>
            <a:ext cx="9156224" cy="51435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6" name="Group 5">
            <a:extLst>
              <a:ext uri="{FF2B5EF4-FFF2-40B4-BE49-F238E27FC236}">
                <a16:creationId xmlns:a16="http://schemas.microsoft.com/office/drawing/2014/main" id="{EA7FF9D7-8545-4547-AC77-A0421EEB9B99}"/>
              </a:ext>
            </a:extLst>
          </p:cNvPr>
          <p:cNvGrpSpPr/>
          <p:nvPr/>
        </p:nvGrpSpPr>
        <p:grpSpPr>
          <a:xfrm>
            <a:off x="0" y="0"/>
            <a:ext cx="5161475" cy="5144157"/>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3912931" y="2105406"/>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
        <p:nvSpPr>
          <p:cNvPr id="3" name="Rectangle 2">
            <a:extLst>
              <a:ext uri="{FF2B5EF4-FFF2-40B4-BE49-F238E27FC236}">
                <a16:creationId xmlns:a16="http://schemas.microsoft.com/office/drawing/2014/main" id="{D0130EF5-7605-46F0-472C-2B7193CBD4C3}"/>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4" name="Group 3">
            <a:extLst>
              <a:ext uri="{FF2B5EF4-FFF2-40B4-BE49-F238E27FC236}">
                <a16:creationId xmlns:a16="http://schemas.microsoft.com/office/drawing/2014/main" id="{FCD6A8F1-6B33-E1AA-DEEE-11B0BC9C5FE0}"/>
              </a:ext>
            </a:extLst>
          </p:cNvPr>
          <p:cNvGrpSpPr/>
          <p:nvPr userDrawn="1"/>
        </p:nvGrpSpPr>
        <p:grpSpPr>
          <a:xfrm>
            <a:off x="0" y="0"/>
            <a:ext cx="5161475" cy="5144157"/>
            <a:chOff x="-5321" y="1096"/>
            <a:chExt cx="5924073" cy="5904197"/>
          </a:xfrm>
        </p:grpSpPr>
        <p:sp>
          <p:nvSpPr>
            <p:cNvPr id="5" name="Right Triangle 4">
              <a:extLst>
                <a:ext uri="{FF2B5EF4-FFF2-40B4-BE49-F238E27FC236}">
                  <a16:creationId xmlns:a16="http://schemas.microsoft.com/office/drawing/2014/main" id="{7D9A816B-8CD6-02DC-CC22-015C42FD944C}"/>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7" name="Right Triangle 6">
              <a:extLst>
                <a:ext uri="{FF2B5EF4-FFF2-40B4-BE49-F238E27FC236}">
                  <a16:creationId xmlns:a16="http://schemas.microsoft.com/office/drawing/2014/main" id="{8C9CCE42-4CD5-C86A-3840-878B0A30BEA5}"/>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Right Triangle 7">
              <a:extLst>
                <a:ext uri="{FF2B5EF4-FFF2-40B4-BE49-F238E27FC236}">
                  <a16:creationId xmlns:a16="http://schemas.microsoft.com/office/drawing/2014/main" id="{4163D891-2290-1A17-0C98-D390E4C09BB5}"/>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9" name="Title 1">
            <a:extLst>
              <a:ext uri="{FF2B5EF4-FFF2-40B4-BE49-F238E27FC236}">
                <a16:creationId xmlns:a16="http://schemas.microsoft.com/office/drawing/2014/main" id="{C53B4100-D438-0F89-8B42-B554ACDF4A02}"/>
              </a:ext>
            </a:extLst>
          </p:cNvPr>
          <p:cNvSpPr>
            <a:spLocks noGrp="1"/>
          </p:cNvSpPr>
          <p:nvPr>
            <p:ph type="ctrTitle" hasCustomPrompt="1"/>
          </p:nvPr>
        </p:nvSpPr>
        <p:spPr>
          <a:xfrm>
            <a:off x="3912931" y="2105406"/>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Tree>
    <p:extLst>
      <p:ext uri="{BB962C8B-B14F-4D97-AF65-F5344CB8AC3E}">
        <p14:creationId xmlns:p14="http://schemas.microsoft.com/office/powerpoint/2010/main" val="1461495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2223" y="0"/>
            <a:ext cx="9156224" cy="51435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4770181" y="2571750"/>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
        <p:nvSpPr>
          <p:cNvPr id="35" name="Freeform: Shape 34">
            <a:extLst>
              <a:ext uri="{FF2B5EF4-FFF2-40B4-BE49-F238E27FC236}">
                <a16:creationId xmlns:a16="http://schemas.microsoft.com/office/drawing/2014/main" id="{C024DCDB-C6BF-455E-AAB8-EAF9DAB302A1}"/>
              </a:ext>
            </a:extLst>
          </p:cNvPr>
          <p:cNvSpPr/>
          <p:nvPr/>
        </p:nvSpPr>
        <p:spPr>
          <a:xfrm rot="13500000">
            <a:off x="-547424" y="-911892"/>
            <a:ext cx="4532641" cy="6320308"/>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32" name="Freeform: Shape 31">
            <a:extLst>
              <a:ext uri="{FF2B5EF4-FFF2-40B4-BE49-F238E27FC236}">
                <a16:creationId xmlns:a16="http://schemas.microsoft.com/office/drawing/2014/main" id="{26AFB47A-5D51-4F9C-B01B-977CE5E3C093}"/>
              </a:ext>
            </a:extLst>
          </p:cNvPr>
          <p:cNvSpPr/>
          <p:nvPr/>
        </p:nvSpPr>
        <p:spPr>
          <a:xfrm rot="13500000">
            <a:off x="-858923" y="-1592890"/>
            <a:ext cx="4532641" cy="675666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30" name="Freeform: Shape 29">
            <a:extLst>
              <a:ext uri="{FF2B5EF4-FFF2-40B4-BE49-F238E27FC236}">
                <a16:creationId xmlns:a16="http://schemas.microsoft.com/office/drawing/2014/main" id="{6997A4FF-7390-4173-8ACD-6CF7145AACEC}"/>
              </a:ext>
            </a:extLst>
          </p:cNvPr>
          <p:cNvSpPr/>
          <p:nvPr/>
        </p:nvSpPr>
        <p:spPr>
          <a:xfrm rot="18900000" flipH="1">
            <a:off x="-2010864" y="-349470"/>
            <a:ext cx="6479339" cy="430482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Tree>
    <p:extLst>
      <p:ext uri="{BB962C8B-B14F-4D97-AF65-F5344CB8AC3E}">
        <p14:creationId xmlns:p14="http://schemas.microsoft.com/office/powerpoint/2010/main" val="69693953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2223" y="0"/>
            <a:ext cx="9156224" cy="51435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000250" y="-2000251"/>
            <a:ext cx="5143500" cy="9144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5161475" cy="5144157"/>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3912931" y="2105406"/>
            <a:ext cx="3709199" cy="932688"/>
          </a:xfrm>
        </p:spPr>
        <p:txBody>
          <a:bodyPr vert="horz" lIns="91440" tIns="45720" rIns="91440" bIns="45720" rtlCol="0" anchor="ctr">
            <a:noAutofit/>
          </a:bodyPr>
          <a:lstStyle>
            <a:lvl1pPr>
              <a:defRPr lang="en-GB" sz="4050" b="1" dirty="0">
                <a:solidFill>
                  <a:schemeClr val="bg1"/>
                </a:solidFill>
                <a:latin typeface="+mj-lt"/>
                <a:ea typeface="Tahoma" panose="020B0604030504040204" pitchFamily="34" charset="0"/>
                <a:cs typeface="Tahoma" panose="020B0604030504040204" pitchFamily="34" charset="0"/>
              </a:defRPr>
            </a:lvl1pPr>
          </a:lstStyle>
          <a:p>
            <a:pPr lvl="0" rtl="0"/>
            <a:r>
              <a:rPr lang="en-GB" noProof="0"/>
              <a:t>Thank you</a:t>
            </a:r>
          </a:p>
        </p:txBody>
      </p:sp>
    </p:spTree>
    <p:extLst>
      <p:ext uri="{BB962C8B-B14F-4D97-AF65-F5344CB8AC3E}">
        <p14:creationId xmlns:p14="http://schemas.microsoft.com/office/powerpoint/2010/main" val="13494099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05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1998472"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61665"/>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rtl="0"/>
            <a:r>
              <a:rPr lang="en-GB"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018057"/>
            <a:ext cx="9144001" cy="363474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GB" sz="105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rtlCol="0"/>
          <a:lstStyle>
            <a:lvl1pPr>
              <a:defRPr sz="750">
                <a:solidFill>
                  <a:schemeClr val="bg1"/>
                </a:solidFill>
                <a:latin typeface="Trade Gothic LT Pro" panose="020B0503040303020004" pitchFamily="34" charset="0"/>
              </a:defRPr>
            </a:lvl1p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2169563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07C5-4CD6-B1F1-405B-93FB2720DB6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C3219D6-37D5-32E9-553C-E4BD3D1A7C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489519-DA7B-5925-45DD-0318241C9255}"/>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5" name="Footer Placeholder 4">
            <a:extLst>
              <a:ext uri="{FF2B5EF4-FFF2-40B4-BE49-F238E27FC236}">
                <a16:creationId xmlns:a16="http://schemas.microsoft.com/office/drawing/2014/main" id="{66B455F8-6FF7-6C32-E3E6-2DF204453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0128A-77DB-BCD3-04D6-A83B26ABB944}"/>
              </a:ext>
            </a:extLst>
          </p:cNvPr>
          <p:cNvSpPr>
            <a:spLocks noGrp="1"/>
          </p:cNvSpPr>
          <p:nvPr>
            <p:ph type="sldNum" sz="quarter" idx="12"/>
          </p:nvPr>
        </p:nvSpPr>
        <p:spPr/>
        <p:txBody>
          <a:bodyPr/>
          <a:lstStyle/>
          <a:p>
            <a:fld id="{382F0D1A-7005-4A4D-A0F3-E74B0776DAFC}" type="slidenum">
              <a:rPr lang="en-US" smtClean="0"/>
              <a:t>‹#›</a:t>
            </a:fld>
            <a:endParaRPr lang="en-US"/>
          </a:p>
        </p:txBody>
      </p:sp>
    </p:spTree>
    <p:extLst>
      <p:ext uri="{BB962C8B-B14F-4D97-AF65-F5344CB8AC3E}">
        <p14:creationId xmlns:p14="http://schemas.microsoft.com/office/powerpoint/2010/main" val="39028710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5C25-C3B5-DFA6-2FA8-B94F9449C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4D41C-A848-4AB4-6961-6802B06B6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A95EC-90AA-0643-D4C9-9D99F0243265}"/>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5" name="Footer Placeholder 4">
            <a:extLst>
              <a:ext uri="{FF2B5EF4-FFF2-40B4-BE49-F238E27FC236}">
                <a16:creationId xmlns:a16="http://schemas.microsoft.com/office/drawing/2014/main" id="{FCD7AE27-BAF6-D29A-B59A-FB936027C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309C9-7ABF-CD33-E4F0-B0499D8AB6EB}"/>
              </a:ext>
            </a:extLst>
          </p:cNvPr>
          <p:cNvSpPr>
            <a:spLocks noGrp="1"/>
          </p:cNvSpPr>
          <p:nvPr>
            <p:ph type="sldNum" sz="quarter" idx="12"/>
          </p:nvPr>
        </p:nvSpPr>
        <p:spPr/>
        <p:txBody>
          <a:bodyPr/>
          <a:lstStyle/>
          <a:p>
            <a:fld id="{41103E9F-68D9-488B-A620-F57560D43C5D}" type="slidenum">
              <a:rPr lang="en-US" smtClean="0"/>
              <a:t>‹#›</a:t>
            </a:fld>
            <a:endParaRPr lang="en-US"/>
          </a:p>
        </p:txBody>
      </p:sp>
    </p:spTree>
    <p:extLst>
      <p:ext uri="{BB962C8B-B14F-4D97-AF65-F5344CB8AC3E}">
        <p14:creationId xmlns:p14="http://schemas.microsoft.com/office/powerpoint/2010/main" val="37557284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804C-B186-68E0-B912-54CD304F797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5882852-08B3-9497-A1BE-6594447BBC4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A19A00-0E0D-75BF-F376-96CDAF67C164}"/>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5" name="Footer Placeholder 4">
            <a:extLst>
              <a:ext uri="{FF2B5EF4-FFF2-40B4-BE49-F238E27FC236}">
                <a16:creationId xmlns:a16="http://schemas.microsoft.com/office/drawing/2014/main" id="{267FBF7E-78AB-7A97-4F93-5762D82C1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7CD0D-D310-AC4C-A164-715F8D0C947C}"/>
              </a:ext>
            </a:extLst>
          </p:cNvPr>
          <p:cNvSpPr>
            <a:spLocks noGrp="1"/>
          </p:cNvSpPr>
          <p:nvPr>
            <p:ph type="sldNum" sz="quarter" idx="12"/>
          </p:nvPr>
        </p:nvSpPr>
        <p:spPr/>
        <p:txBody>
          <a:bodyPr/>
          <a:lstStyle/>
          <a:p>
            <a:pPr rtl="0"/>
            <a:fld id="{C263D6C4-4840-40CC-AC84-17E24B3B7BDE}" type="slidenum">
              <a:rPr lang="en-US" noProof="0" smtClean="0"/>
              <a:pPr/>
              <a:t>‹#›</a:t>
            </a:fld>
            <a:endParaRPr lang="en-US" noProof="0"/>
          </a:p>
        </p:txBody>
      </p:sp>
    </p:spTree>
    <p:extLst>
      <p:ext uri="{BB962C8B-B14F-4D97-AF65-F5344CB8AC3E}">
        <p14:creationId xmlns:p14="http://schemas.microsoft.com/office/powerpoint/2010/main" val="156673960"/>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D7BA-4AB1-F838-78CD-6B21412D6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807C7-43AA-3A28-914B-505A8788DA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A47750-7D1F-95C5-4697-4A8FF04C013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63D51D-2FBE-FB45-2FEB-86C506D0DFB7}"/>
              </a:ext>
            </a:extLst>
          </p:cNvPr>
          <p:cNvSpPr>
            <a:spLocks noGrp="1"/>
          </p:cNvSpPr>
          <p:nvPr>
            <p:ph type="dt" sz="half" idx="10"/>
          </p:nvPr>
        </p:nvSpPr>
        <p:spPr/>
        <p:txBody>
          <a:bodyPr/>
          <a:lstStyle/>
          <a:p>
            <a:fld id="{25ACD168-A606-458C-B3D7-2AFA06B7B189}" type="datetimeFigureOut">
              <a:rPr lang="en-US" smtClean="0"/>
              <a:t>13-Mar-23</a:t>
            </a:fld>
            <a:endParaRPr lang="en-US"/>
          </a:p>
        </p:txBody>
      </p:sp>
      <p:sp>
        <p:nvSpPr>
          <p:cNvPr id="6" name="Footer Placeholder 5">
            <a:extLst>
              <a:ext uri="{FF2B5EF4-FFF2-40B4-BE49-F238E27FC236}">
                <a16:creationId xmlns:a16="http://schemas.microsoft.com/office/drawing/2014/main" id="{5FF7F7E8-EF01-B1ED-C9E6-F098AE45B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B8C80-A163-4AFA-EDA9-3413DA2332F2}"/>
              </a:ext>
            </a:extLst>
          </p:cNvPr>
          <p:cNvSpPr>
            <a:spLocks noGrp="1"/>
          </p:cNvSpPr>
          <p:nvPr>
            <p:ph type="sldNum" sz="quarter" idx="12"/>
          </p:nvPr>
        </p:nvSpPr>
        <p:spPr/>
        <p:txBody>
          <a:bodyPr/>
          <a:lstStyle/>
          <a:p>
            <a:pPr rtl="0"/>
            <a:fld id="{C263D6C4-4840-40CC-AC84-17E24B3B7BDE}" type="slidenum">
              <a:rPr lang="en-GB" noProof="0" smtClean="0"/>
              <a:pPr/>
              <a:t>‹#›</a:t>
            </a:fld>
            <a:endParaRPr lang="en-GB" noProof="0"/>
          </a:p>
        </p:txBody>
      </p:sp>
    </p:spTree>
    <p:extLst>
      <p:ext uri="{BB962C8B-B14F-4D97-AF65-F5344CB8AC3E}">
        <p14:creationId xmlns:p14="http://schemas.microsoft.com/office/powerpoint/2010/main" val="10411090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hyperlink" Target="http://www.presentationgo.com/" TargetMode="Externa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1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1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1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hyperlink" Target="http://www.presentationgo.com/" TargetMode="External"/></Relationships>
</file>

<file path=ppt/slideMasters/_rels/slideMaster7.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8.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71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4" tooltip="PresentationGo!"/>
              </a:rPr>
              <a:t>presentationgo.com</a:t>
            </a:r>
            <a:endParaRPr lang="en-US" sz="825" dirty="0"/>
          </a:p>
        </p:txBody>
      </p:sp>
    </p:spTree>
    <p:extLst>
      <p:ext uri="{BB962C8B-B14F-4D97-AF65-F5344CB8AC3E}">
        <p14:creationId xmlns:p14="http://schemas.microsoft.com/office/powerpoint/2010/main" val="616359899"/>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685800" rtl="0" eaLnBrk="1" latinLnBrk="0" hangingPunct="1">
        <a:lnSpc>
          <a:spcPct val="90000"/>
        </a:lnSpc>
        <a:spcBef>
          <a:spcPct val="0"/>
        </a:spcBef>
        <a:buNone/>
        <a:defRPr lang="en-US" sz="2700" b="1" kern="1200">
          <a:solidFill>
            <a:schemeClr val="tx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725"/>
            <a:ext cx="82296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457200" y="1026550"/>
            <a:ext cx="8229600" cy="3706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Tree>
    <p:extLst>
      <p:ext uri="{BB962C8B-B14F-4D97-AF65-F5344CB8AC3E}">
        <p14:creationId xmlns:p14="http://schemas.microsoft.com/office/powerpoint/2010/main" val="559447562"/>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8" r:id="rId6"/>
    <p:sldLayoutId id="2147483689" r:id="rId7"/>
    <p:sldLayoutId id="214748369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88">
          <p15:clr>
            <a:srgbClr val="EA4335"/>
          </p15:clr>
        </p15:guide>
        <p15:guide id="4" pos="5472">
          <p15:clr>
            <a:srgbClr val="EA4335"/>
          </p15:clr>
        </p15:guide>
        <p15:guide id="5" orient="horz" pos="259">
          <p15:clr>
            <a:srgbClr val="EA4335"/>
          </p15:clr>
        </p15:guide>
        <p15:guide id="6" orient="horz" pos="2981">
          <p15:clr>
            <a:srgbClr val="EA4335"/>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1pPr>
            <a:lvl2pPr lvl="1">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2pPr>
            <a:lvl3pPr lvl="2">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3pPr>
            <a:lvl4pPr lvl="3">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4pPr>
            <a:lvl5pPr lvl="4">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5pPr>
            <a:lvl6pPr lvl="5">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6pPr>
            <a:lvl7pPr lvl="6">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7pPr>
            <a:lvl8pPr lvl="7">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8pPr>
            <a:lvl9pPr lvl="8">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extLst>
      <p:ext uri="{BB962C8B-B14F-4D97-AF65-F5344CB8AC3E}">
        <p14:creationId xmlns:p14="http://schemas.microsoft.com/office/powerpoint/2010/main" val="396225962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1" r:id="rId19"/>
    <p:sldLayoutId id="2147483712" r:id="rId20"/>
    <p:sldLayoutId id="214748371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792945190"/>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9">
          <p15:clr>
            <a:srgbClr val="EA4335"/>
          </p15:clr>
        </p15:guide>
        <p15:guide id="3" pos="5472">
          <p15:clr>
            <a:srgbClr val="EA4335"/>
          </p15:clr>
        </p15:guide>
        <p15:guide id="4" orient="horz" pos="2981">
          <p15:clr>
            <a:srgbClr val="EA4335"/>
          </p15:clr>
        </p15:guide>
        <p15:guide id="5" pos="2880">
          <p15:clr>
            <a:srgbClr val="EA4335"/>
          </p15:clr>
        </p15:guide>
        <p15:guide id="6" orient="horz" pos="835">
          <p15:clr>
            <a:srgbClr val="EA4335"/>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628650" y="273844"/>
            <a:ext cx="8115300" cy="994172"/>
          </a:xfrm>
          <a:prstGeom prst="rect">
            <a:avLst/>
          </a:prstGeom>
        </p:spPr>
        <p:txBody>
          <a:bodyPr vert="horz" lIns="91440" tIns="45720" rIns="91440" bIns="45720" rtlCol="0" anchor="ctr">
            <a:normAutofit/>
          </a:bodyPr>
          <a:lstStyle/>
          <a:p>
            <a:pPr rtl="0"/>
            <a:r>
              <a:rPr lang="en-GB" noProof="0"/>
              <a:t>Click to edit Master title style</a:t>
            </a:r>
            <a:endParaRPr lang="en-gb" noProof="0"/>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628650" y="1369219"/>
            <a:ext cx="8115300" cy="3263504"/>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8334375" y="4767263"/>
            <a:ext cx="4953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ctr" rtl="0">
              <a:spcBef>
                <a:spcPts val="0"/>
              </a:spcBef>
              <a:spcAft>
                <a:spcPts val="0"/>
              </a:spcAft>
              <a:buNone/>
            </a:pPr>
            <a:fld id="{00000000-1234-1234-1234-123412341234}" type="slidenum">
              <a:rPr lang="en" smtClean="0"/>
              <a:t>‹#›</a:t>
            </a:fld>
            <a:endParaRPr lang="en"/>
          </a:p>
        </p:txBody>
      </p:sp>
      <p:sp>
        <p:nvSpPr>
          <p:cNvPr id="5" name="Rectangle 4">
            <a:extLst>
              <a:ext uri="{FF2B5EF4-FFF2-40B4-BE49-F238E27FC236}">
                <a16:creationId xmlns:a16="http://schemas.microsoft.com/office/drawing/2014/main" id="{7CDDDB7D-9189-9548-A2B9-81DC62C3C1A3}"/>
              </a:ext>
            </a:extLst>
          </p:cNvPr>
          <p:cNvSpPr/>
          <p:nvPr/>
        </p:nvSpPr>
        <p:spPr>
          <a:xfrm>
            <a:off x="0" y="1"/>
            <a:ext cx="9144000" cy="51434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7" name="Freeform: Shape 9">
            <a:extLst>
              <a:ext uri="{FF2B5EF4-FFF2-40B4-BE49-F238E27FC236}">
                <a16:creationId xmlns:a16="http://schemas.microsoft.com/office/drawing/2014/main" id="{096D8877-6B4A-4540-8927-767DD7401718}"/>
              </a:ext>
            </a:extLst>
          </p:cNvPr>
          <p:cNvSpPr/>
          <p:nvPr/>
        </p:nvSpPr>
        <p:spPr>
          <a:xfrm>
            <a:off x="0" y="1"/>
            <a:ext cx="9144001" cy="51434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8" name="Freeform: Shape 17">
            <a:extLst>
              <a:ext uri="{FF2B5EF4-FFF2-40B4-BE49-F238E27FC236}">
                <a16:creationId xmlns:a16="http://schemas.microsoft.com/office/drawing/2014/main" id="{5AF2E123-FE0F-8541-8E36-5030C450AA7E}"/>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9" name="Freeform: Shape 11">
            <a:extLst>
              <a:ext uri="{FF2B5EF4-FFF2-40B4-BE49-F238E27FC236}">
                <a16:creationId xmlns:a16="http://schemas.microsoft.com/office/drawing/2014/main" id="{E5519D99-3B68-924A-9CD0-14B911711CA8}"/>
              </a:ext>
            </a:extLst>
          </p:cNvPr>
          <p:cNvSpPr/>
          <p:nvPr/>
        </p:nvSpPr>
        <p:spPr>
          <a:xfrm rot="16200000" flipV="1">
            <a:off x="1998472" y="-2002029"/>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7">
            <a:extLst>
              <a:ext uri="{FF2B5EF4-FFF2-40B4-BE49-F238E27FC236}">
                <a16:creationId xmlns:a16="http://schemas.microsoft.com/office/drawing/2014/main" id="{A09E21A9-FBEF-144C-A152-FE484F3C55C1}"/>
              </a:ext>
            </a:extLst>
          </p:cNvPr>
          <p:cNvSpPr/>
          <p:nvPr/>
        </p:nvSpPr>
        <p:spPr>
          <a:xfrm rot="16200000" flipV="1">
            <a:off x="1998472" y="-2002029"/>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1" name="Title 1">
            <a:extLst>
              <a:ext uri="{FF2B5EF4-FFF2-40B4-BE49-F238E27FC236}">
                <a16:creationId xmlns:a16="http://schemas.microsoft.com/office/drawing/2014/main" id="{70C7F2CB-A8CE-1545-A08D-93592C4BAEEA}"/>
              </a:ext>
            </a:extLst>
          </p:cNvPr>
          <p:cNvSpPr txBox="1">
            <a:spLocks/>
          </p:cNvSpPr>
          <p:nvPr/>
        </p:nvSpPr>
        <p:spPr>
          <a:xfrm>
            <a:off x="333375" y="407194"/>
            <a:ext cx="8410575" cy="4016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pPr rtl="0"/>
            <a:r>
              <a:rPr lang="en-gb" sz="2400" noProof="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p:nvGrpSpPr>
        <p:grpSpPr>
          <a:xfrm rot="16200000">
            <a:off x="374542" y="-241991"/>
            <a:ext cx="401648" cy="483982"/>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nvGrpSpPr>
          <p:cNvPr id="15" name="Group 14">
            <a:extLst>
              <a:ext uri="{FF2B5EF4-FFF2-40B4-BE49-F238E27FC236}">
                <a16:creationId xmlns:a16="http://schemas.microsoft.com/office/drawing/2014/main" id="{BE1E08A0-195D-694F-947B-986A76FBB93E}"/>
              </a:ext>
            </a:extLst>
          </p:cNvPr>
          <p:cNvGrpSpPr/>
          <p:nvPr/>
        </p:nvGrpSpPr>
        <p:grpSpPr>
          <a:xfrm>
            <a:off x="-1" y="1018057"/>
            <a:ext cx="9144001" cy="363474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US" sz="1050" noProof="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18" name="Freeform: Shape 23">
            <a:extLst>
              <a:ext uri="{FF2B5EF4-FFF2-40B4-BE49-F238E27FC236}">
                <a16:creationId xmlns:a16="http://schemas.microsoft.com/office/drawing/2014/main" id="{A587DEFD-D470-4142-8E0D-A71DDB147C92}"/>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p:nvSpPr>
        <p:spPr>
          <a:xfrm>
            <a:off x="8439150" y="4736307"/>
            <a:ext cx="304800" cy="273844"/>
          </a:xfrm>
          <a:prstGeom prst="rect">
            <a:avLst/>
          </a:prstGeom>
        </p:spPr>
        <p:txBody>
          <a:bodyPr rtlCol="0"/>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C263D6C4-4840-40CC-AC84-17E24B3B7BDE}" type="slidenum">
              <a:rPr lang="en-US" sz="750" noProof="0" smtClean="0"/>
              <a:pPr/>
              <a:t>‹#›</a:t>
            </a:fld>
            <a:endParaRPr lang="en-US" sz="750" noProof="0"/>
          </a:p>
        </p:txBody>
      </p:sp>
    </p:spTree>
    <p:extLst>
      <p:ext uri="{BB962C8B-B14F-4D97-AF65-F5344CB8AC3E}">
        <p14:creationId xmlns:p14="http://schemas.microsoft.com/office/powerpoint/2010/main" val="35681599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628650" y="273844"/>
            <a:ext cx="8115300" cy="994172"/>
          </a:xfrm>
          <a:prstGeom prst="rect">
            <a:avLst/>
          </a:prstGeom>
        </p:spPr>
        <p:txBody>
          <a:bodyPr vert="horz" lIns="91440" tIns="45720" rIns="91440" bIns="45720" rtlCol="0" anchor="ctr">
            <a:normAutofit/>
          </a:bodyPr>
          <a:lstStyle/>
          <a:p>
            <a:pPr rtl="0"/>
            <a:r>
              <a:rPr lang="en-GB" noProof="0"/>
              <a:t>Click to edit Master title style</a:t>
            </a:r>
            <a:endParaRPr lang="en-gb" noProof="0"/>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628650" y="1369219"/>
            <a:ext cx="8115300" cy="3263504"/>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8334375" y="4767263"/>
            <a:ext cx="4953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ctr" rtl="0">
              <a:spcBef>
                <a:spcPts val="0"/>
              </a:spcBef>
              <a:spcAft>
                <a:spcPts val="0"/>
              </a:spcAft>
              <a:buNone/>
            </a:pPr>
            <a:fld id="{00000000-1234-1234-1234-123412341234}" type="slidenum">
              <a:rPr lang="en" smtClean="0"/>
              <a:t>‹#›</a:t>
            </a:fld>
            <a:endParaRPr lang="en"/>
          </a:p>
        </p:txBody>
      </p:sp>
      <p:sp>
        <p:nvSpPr>
          <p:cNvPr id="5" name="Rectangle 4">
            <a:extLst>
              <a:ext uri="{FF2B5EF4-FFF2-40B4-BE49-F238E27FC236}">
                <a16:creationId xmlns:a16="http://schemas.microsoft.com/office/drawing/2014/main" id="{7CDDDB7D-9189-9548-A2B9-81DC62C3C1A3}"/>
              </a:ext>
            </a:extLst>
          </p:cNvPr>
          <p:cNvSpPr/>
          <p:nvPr/>
        </p:nvSpPr>
        <p:spPr>
          <a:xfrm>
            <a:off x="0" y="1"/>
            <a:ext cx="9144000" cy="51434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7" name="Freeform: Shape 9">
            <a:extLst>
              <a:ext uri="{FF2B5EF4-FFF2-40B4-BE49-F238E27FC236}">
                <a16:creationId xmlns:a16="http://schemas.microsoft.com/office/drawing/2014/main" id="{096D8877-6B4A-4540-8927-767DD7401718}"/>
              </a:ext>
            </a:extLst>
          </p:cNvPr>
          <p:cNvSpPr/>
          <p:nvPr/>
        </p:nvSpPr>
        <p:spPr>
          <a:xfrm>
            <a:off x="0" y="1"/>
            <a:ext cx="9144001" cy="51434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8" name="Freeform: Shape 17">
            <a:extLst>
              <a:ext uri="{FF2B5EF4-FFF2-40B4-BE49-F238E27FC236}">
                <a16:creationId xmlns:a16="http://schemas.microsoft.com/office/drawing/2014/main" id="{5AF2E123-FE0F-8541-8E36-5030C450AA7E}"/>
              </a:ext>
            </a:extLst>
          </p:cNvPr>
          <p:cNvSpPr/>
          <p:nvPr/>
        </p:nvSpPr>
        <p:spPr>
          <a:xfrm rot="16200000" flipV="1">
            <a:off x="2223607" y="-1773334"/>
            <a:ext cx="5147058" cy="869372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050" noProof="0"/>
          </a:p>
        </p:txBody>
      </p:sp>
      <p:sp>
        <p:nvSpPr>
          <p:cNvPr id="9" name="Freeform: Shape 11">
            <a:extLst>
              <a:ext uri="{FF2B5EF4-FFF2-40B4-BE49-F238E27FC236}">
                <a16:creationId xmlns:a16="http://schemas.microsoft.com/office/drawing/2014/main" id="{E5519D99-3B68-924A-9CD0-14B911711CA8}"/>
              </a:ext>
            </a:extLst>
          </p:cNvPr>
          <p:cNvSpPr/>
          <p:nvPr/>
        </p:nvSpPr>
        <p:spPr>
          <a:xfrm rot="16200000" flipV="1">
            <a:off x="1998472" y="-2002029"/>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0" name="Freeform: Shape 7">
            <a:extLst>
              <a:ext uri="{FF2B5EF4-FFF2-40B4-BE49-F238E27FC236}">
                <a16:creationId xmlns:a16="http://schemas.microsoft.com/office/drawing/2014/main" id="{A09E21A9-FBEF-144C-A152-FE484F3C55C1}"/>
              </a:ext>
            </a:extLst>
          </p:cNvPr>
          <p:cNvSpPr/>
          <p:nvPr/>
        </p:nvSpPr>
        <p:spPr>
          <a:xfrm rot="16200000" flipV="1">
            <a:off x="1998472" y="-2002029"/>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1" name="Title 1">
            <a:extLst>
              <a:ext uri="{FF2B5EF4-FFF2-40B4-BE49-F238E27FC236}">
                <a16:creationId xmlns:a16="http://schemas.microsoft.com/office/drawing/2014/main" id="{70C7F2CB-A8CE-1545-A08D-93592C4BAEEA}"/>
              </a:ext>
            </a:extLst>
          </p:cNvPr>
          <p:cNvSpPr txBox="1">
            <a:spLocks/>
          </p:cNvSpPr>
          <p:nvPr/>
        </p:nvSpPr>
        <p:spPr>
          <a:xfrm>
            <a:off x="333375" y="407194"/>
            <a:ext cx="8410575" cy="4016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pPr rtl="0"/>
            <a:r>
              <a:rPr lang="en-gb" sz="2400" noProof="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p:nvGrpSpPr>
        <p:grpSpPr>
          <a:xfrm rot="16200000">
            <a:off x="374542" y="-241991"/>
            <a:ext cx="401648" cy="483982"/>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grpSp>
        <p:nvGrpSpPr>
          <p:cNvPr id="15" name="Group 14">
            <a:extLst>
              <a:ext uri="{FF2B5EF4-FFF2-40B4-BE49-F238E27FC236}">
                <a16:creationId xmlns:a16="http://schemas.microsoft.com/office/drawing/2014/main" id="{BE1E08A0-195D-694F-947B-986A76FBB93E}"/>
              </a:ext>
            </a:extLst>
          </p:cNvPr>
          <p:cNvGrpSpPr/>
          <p:nvPr/>
        </p:nvGrpSpPr>
        <p:grpSpPr>
          <a:xfrm>
            <a:off x="-1" y="1018057"/>
            <a:ext cx="9144001" cy="363474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en-US" sz="1050" noProof="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grpSp>
      <p:sp>
        <p:nvSpPr>
          <p:cNvPr id="18" name="Freeform: Shape 23">
            <a:extLst>
              <a:ext uri="{FF2B5EF4-FFF2-40B4-BE49-F238E27FC236}">
                <a16:creationId xmlns:a16="http://schemas.microsoft.com/office/drawing/2014/main" id="{A587DEFD-D470-4142-8E0D-A71DDB147C92}"/>
              </a:ext>
            </a:extLst>
          </p:cNvPr>
          <p:cNvSpPr/>
          <p:nvPr/>
        </p:nvSpPr>
        <p:spPr>
          <a:xfrm flipH="1">
            <a:off x="8086725" y="4086223"/>
            <a:ext cx="1057275" cy="1057277"/>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noProof="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p:nvSpPr>
        <p:spPr>
          <a:xfrm>
            <a:off x="8439150" y="4736307"/>
            <a:ext cx="304800" cy="273844"/>
          </a:xfrm>
          <a:prstGeom prst="rect">
            <a:avLst/>
          </a:prstGeom>
        </p:spPr>
        <p:txBody>
          <a:bodyPr rtlCol="0"/>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C263D6C4-4840-40CC-AC84-17E24B3B7BDE}" type="slidenum">
              <a:rPr lang="en-US" sz="750" noProof="0" smtClean="0"/>
              <a:pPr/>
              <a:t>‹#›</a:t>
            </a:fld>
            <a:endParaRPr lang="en-US" sz="750" noProof="0"/>
          </a:p>
        </p:txBody>
      </p:sp>
    </p:spTree>
    <p:extLst>
      <p:ext uri="{BB962C8B-B14F-4D97-AF65-F5344CB8AC3E}">
        <p14:creationId xmlns:p14="http://schemas.microsoft.com/office/powerpoint/2010/main" val="150650202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376A5-23D0-D1C0-1BFA-5BEB4A21588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CAE88F-5A74-D841-0BD5-BD8B462722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DDCF7-0E17-C6F0-6EFF-946A944D532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ACD168-A606-458C-B3D7-2AFA06B7B189}" type="datetimeFigureOut">
              <a:rPr lang="en-US" smtClean="0"/>
              <a:t>13-Mar-23</a:t>
            </a:fld>
            <a:endParaRPr lang="en-US"/>
          </a:p>
        </p:txBody>
      </p:sp>
      <p:sp>
        <p:nvSpPr>
          <p:cNvPr id="5" name="Footer Placeholder 4">
            <a:extLst>
              <a:ext uri="{FF2B5EF4-FFF2-40B4-BE49-F238E27FC236}">
                <a16:creationId xmlns:a16="http://schemas.microsoft.com/office/drawing/2014/main" id="{2D4A9E00-072E-1A8D-083A-471EE2CFF6E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6E66E9-ABC6-6AA1-F61D-EA9FD4BF1E2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3361097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7376551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52954890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781589890"/>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696662487"/>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4" tooltip="PresentationGo!"/>
              </a:rPr>
              <a:t>presentationgo.com</a:t>
            </a:r>
            <a:endParaRPr lang="en-US" sz="825" dirty="0"/>
          </a:p>
        </p:txBody>
      </p:sp>
    </p:spTree>
    <p:extLst>
      <p:ext uri="{BB962C8B-B14F-4D97-AF65-F5344CB8AC3E}">
        <p14:creationId xmlns:p14="http://schemas.microsoft.com/office/powerpoint/2010/main" val="545681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685800" rtl="0" eaLnBrk="1" latinLnBrk="0" hangingPunct="1">
        <a:lnSpc>
          <a:spcPct val="90000"/>
        </a:lnSpc>
        <a:spcBef>
          <a:spcPct val="0"/>
        </a:spcBef>
        <a:buNone/>
        <a:defRPr lang="en-US" sz="2700" b="1" kern="1200">
          <a:solidFill>
            <a:schemeClr val="tx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4634109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22088544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9749"/>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3"/>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37365" y="15966"/>
            <a:ext cx="277122"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50"/>
          </a:p>
        </p:txBody>
      </p:sp>
      <p:sp>
        <p:nvSpPr>
          <p:cNvPr id="7" name="Rectangle 6"/>
          <p:cNvSpPr/>
          <p:nvPr userDrawn="1"/>
        </p:nvSpPr>
        <p:spPr>
          <a:xfrm>
            <a:off x="-88899" y="5219701"/>
            <a:ext cx="129394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grpSp>
        <p:nvGrpSpPr>
          <p:cNvPr id="8" name="Group 7"/>
          <p:cNvGrpSpPr/>
          <p:nvPr userDrawn="1"/>
        </p:nvGrpSpPr>
        <p:grpSpPr>
          <a:xfrm>
            <a:off x="-1654908" y="-55353"/>
            <a:ext cx="1498651" cy="482192"/>
            <a:chOff x="-2096383" y="21447"/>
            <a:chExt cx="1498651" cy="642922"/>
          </a:xfrm>
        </p:grpSpPr>
        <p:sp>
          <p:nvSpPr>
            <p:cNvPr id="10" name="TextBox 9"/>
            <p:cNvSpPr txBox="1"/>
            <p:nvPr userDrawn="1"/>
          </p:nvSpPr>
          <p:spPr>
            <a:xfrm>
              <a:off x="-2096383" y="21447"/>
              <a:ext cx="320922"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04278"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85205133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685800" rtl="0" eaLnBrk="1" latinLnBrk="0" hangingPunct="1">
        <a:lnSpc>
          <a:spcPct val="90000"/>
        </a:lnSpc>
        <a:spcBef>
          <a:spcPct val="0"/>
        </a:spcBef>
        <a:buNone/>
        <a:defRPr lang="en-US" sz="2700" b="1" kern="1200">
          <a:solidFill>
            <a:schemeClr val="bg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1.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95.xml"/><Relationship Id="rId1" Type="http://schemas.openxmlformats.org/officeDocument/2006/relationships/themeOverride" Target="../theme/themeOverride6.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95.xml"/><Relationship Id="rId1" Type="http://schemas.openxmlformats.org/officeDocument/2006/relationships/themeOverride" Target="../theme/themeOverride7.xml"/><Relationship Id="rId5" Type="http://schemas.openxmlformats.org/officeDocument/2006/relationships/image" Target="../media/image17.tif"/><Relationship Id="rId4" Type="http://schemas.openxmlformats.org/officeDocument/2006/relationships/image" Target="../media/image16.tif"/></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95.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95.xml"/><Relationship Id="rId1" Type="http://schemas.openxmlformats.org/officeDocument/2006/relationships/themeOverride" Target="../theme/themeOverride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5.xml"/><Relationship Id="rId1" Type="http://schemas.openxmlformats.org/officeDocument/2006/relationships/themeOverride" Target="../theme/themeOverr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5.xml"/><Relationship Id="rId1" Type="http://schemas.openxmlformats.org/officeDocument/2006/relationships/themeOverride" Target="../theme/themeOverride1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themeOverride" Target="../theme/themeOverr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95.xml"/><Relationship Id="rId1" Type="http://schemas.openxmlformats.org/officeDocument/2006/relationships/themeOverride" Target="../theme/themeOverr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4.xml"/><Relationship Id="rId1" Type="http://schemas.openxmlformats.org/officeDocument/2006/relationships/themeOverride" Target="../theme/themeOverride1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hemeOverride" Target="../theme/themeOverride1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1.xml"/><Relationship Id="rId1" Type="http://schemas.openxmlformats.org/officeDocument/2006/relationships/themeOverride" Target="../theme/themeOverride1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2.xml"/><Relationship Id="rId1" Type="http://schemas.openxmlformats.org/officeDocument/2006/relationships/themeOverride" Target="../theme/themeOverride1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2.xml"/><Relationship Id="rId1" Type="http://schemas.openxmlformats.org/officeDocument/2006/relationships/themeOverride" Target="../theme/themeOverr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4.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044414" y="580894"/>
            <a:ext cx="5192657" cy="172431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latin typeface="Baloo Bhaijaan" panose="03080902040302020200" pitchFamily="66" charset="-78"/>
                <a:cs typeface="Baloo Bhaijaan" panose="03080902040302020200" pitchFamily="66" charset="-78"/>
              </a:rPr>
              <a:t>FF STEEL</a:t>
            </a:r>
            <a:br>
              <a:rPr lang="en" sz="4800" dirty="0">
                <a:latin typeface="Baloo Bhaijaan" panose="03080902040302020200" pitchFamily="66" charset="-78"/>
                <a:cs typeface="Baloo Bhaijaan" panose="03080902040302020200" pitchFamily="66" charset="-78"/>
              </a:rPr>
            </a:br>
            <a:r>
              <a:rPr lang="en" sz="2000">
                <a:latin typeface="Baloo Bhaijaan" panose="03080902040302020200" pitchFamily="66" charset="-78"/>
                <a:cs typeface="Baloo Bhaijaan" panose="03080902040302020200" pitchFamily="66" charset="-78"/>
              </a:rPr>
              <a:t>People’s and Culture Department </a:t>
            </a:r>
            <a:r>
              <a:rPr lang="en" sz="2000" dirty="0">
                <a:latin typeface="Baloo Bhaijaan" panose="03080902040302020200" pitchFamily="66" charset="-78"/>
                <a:cs typeface="Baloo Bhaijaan" panose="03080902040302020200" pitchFamily="66" charset="-78"/>
              </a:rPr>
              <a:t>Overiew</a:t>
            </a:r>
            <a:endParaRPr sz="4800" dirty="0">
              <a:latin typeface="Baloo Bhaijaan" panose="03080902040302020200" pitchFamily="66" charset="-78"/>
              <a:cs typeface="Baloo Bhaijaan" panose="03080902040302020200" pitchFamily="66" charset="-78"/>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6000" dirty="0">
              <a:solidFill>
                <a:srgbClr val="FFFFFF"/>
              </a:solidFill>
            </a:endParaRPr>
          </a:p>
        </p:txBody>
      </p:sp>
      <p:grpSp>
        <p:nvGrpSpPr>
          <p:cNvPr id="2" name="Google Shape;1125;p23">
            <a:extLst>
              <a:ext uri="{FF2B5EF4-FFF2-40B4-BE49-F238E27FC236}">
                <a16:creationId xmlns:a16="http://schemas.microsoft.com/office/drawing/2014/main" id="{E07952F2-630A-69E0-E7AA-A17819C4579C}"/>
              </a:ext>
            </a:extLst>
          </p:cNvPr>
          <p:cNvGrpSpPr/>
          <p:nvPr/>
        </p:nvGrpSpPr>
        <p:grpSpPr>
          <a:xfrm>
            <a:off x="3433021" y="2907617"/>
            <a:ext cx="2542580" cy="2142269"/>
            <a:chOff x="412700" y="1022430"/>
            <a:chExt cx="4114473" cy="3767673"/>
          </a:xfrm>
        </p:grpSpPr>
        <p:sp>
          <p:nvSpPr>
            <p:cNvPr id="3" name="Google Shape;1126;p23">
              <a:extLst>
                <a:ext uri="{FF2B5EF4-FFF2-40B4-BE49-F238E27FC236}">
                  <a16:creationId xmlns:a16="http://schemas.microsoft.com/office/drawing/2014/main" id="{D603BA9D-A9C5-CF17-F0C6-E0FEE419F98A}"/>
                </a:ext>
              </a:extLst>
            </p:cNvPr>
            <p:cNvSpPr/>
            <p:nvPr/>
          </p:nvSpPr>
          <p:spPr>
            <a:xfrm rot="1551268">
              <a:off x="915838" y="3143172"/>
              <a:ext cx="457824" cy="1559223"/>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127;p23">
              <a:extLst>
                <a:ext uri="{FF2B5EF4-FFF2-40B4-BE49-F238E27FC236}">
                  <a16:creationId xmlns:a16="http://schemas.microsoft.com/office/drawing/2014/main" id="{3E38F237-ABF7-B1A8-4198-10A70BF139C0}"/>
                </a:ext>
              </a:extLst>
            </p:cNvPr>
            <p:cNvSpPr/>
            <p:nvPr/>
          </p:nvSpPr>
          <p:spPr>
            <a:xfrm>
              <a:off x="3835855" y="1926644"/>
              <a:ext cx="81888" cy="102538"/>
            </a:xfrm>
            <a:custGeom>
              <a:avLst/>
              <a:gdLst/>
              <a:ahLst/>
              <a:cxnLst/>
              <a:rect l="l" t="t" r="r" b="b"/>
              <a:pathLst>
                <a:path w="2288" h="2865" extrusionOk="0">
                  <a:moveTo>
                    <a:pt x="0" y="0"/>
                  </a:moveTo>
                  <a:lnTo>
                    <a:pt x="0" y="0"/>
                  </a:lnTo>
                  <a:cubicBezTo>
                    <a:pt x="637" y="1035"/>
                    <a:pt x="1412" y="1989"/>
                    <a:pt x="2288" y="286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128;p23">
              <a:extLst>
                <a:ext uri="{FF2B5EF4-FFF2-40B4-BE49-F238E27FC236}">
                  <a16:creationId xmlns:a16="http://schemas.microsoft.com/office/drawing/2014/main" id="{1A5A1B9E-7A8B-316E-6B5C-8234974A651E}"/>
                </a:ext>
              </a:extLst>
            </p:cNvPr>
            <p:cNvSpPr/>
            <p:nvPr/>
          </p:nvSpPr>
          <p:spPr>
            <a:xfrm>
              <a:off x="3835139" y="1925928"/>
              <a:ext cx="83319" cy="103254"/>
            </a:xfrm>
            <a:custGeom>
              <a:avLst/>
              <a:gdLst/>
              <a:ahLst/>
              <a:cxnLst/>
              <a:rect l="l" t="t" r="r" b="b"/>
              <a:pathLst>
                <a:path w="2328" h="2885" extrusionOk="0">
                  <a:moveTo>
                    <a:pt x="0" y="0"/>
                  </a:moveTo>
                  <a:cubicBezTo>
                    <a:pt x="0" y="0"/>
                    <a:pt x="100" y="199"/>
                    <a:pt x="259" y="458"/>
                  </a:cubicBezTo>
                  <a:cubicBezTo>
                    <a:pt x="458" y="756"/>
                    <a:pt x="716" y="1134"/>
                    <a:pt x="1035" y="1532"/>
                  </a:cubicBezTo>
                  <a:cubicBezTo>
                    <a:pt x="1353" y="1930"/>
                    <a:pt x="1671" y="2248"/>
                    <a:pt x="1910" y="2507"/>
                  </a:cubicBezTo>
                  <a:cubicBezTo>
                    <a:pt x="2129" y="2746"/>
                    <a:pt x="2308" y="2885"/>
                    <a:pt x="2308" y="2885"/>
                  </a:cubicBezTo>
                  <a:cubicBezTo>
                    <a:pt x="2328" y="2885"/>
                    <a:pt x="2168" y="2726"/>
                    <a:pt x="1930" y="2447"/>
                  </a:cubicBezTo>
                  <a:cubicBezTo>
                    <a:pt x="1711" y="2208"/>
                    <a:pt x="1413" y="1850"/>
                    <a:pt x="1094" y="1452"/>
                  </a:cubicBezTo>
                  <a:cubicBezTo>
                    <a:pt x="796" y="1055"/>
                    <a:pt x="517" y="697"/>
                    <a:pt x="318" y="418"/>
                  </a:cubicBezTo>
                  <a:cubicBezTo>
                    <a:pt x="120" y="140"/>
                    <a:pt x="0"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29;p23">
              <a:extLst>
                <a:ext uri="{FF2B5EF4-FFF2-40B4-BE49-F238E27FC236}">
                  <a16:creationId xmlns:a16="http://schemas.microsoft.com/office/drawing/2014/main" id="{6D96A5A8-D9ED-24BA-8AC0-6278908166C0}"/>
                </a:ext>
              </a:extLst>
            </p:cNvPr>
            <p:cNvSpPr/>
            <p:nvPr/>
          </p:nvSpPr>
          <p:spPr>
            <a:xfrm>
              <a:off x="3285503" y="1924496"/>
              <a:ext cx="81888" cy="101858"/>
            </a:xfrm>
            <a:custGeom>
              <a:avLst/>
              <a:gdLst/>
              <a:ahLst/>
              <a:cxnLst/>
              <a:rect l="l" t="t" r="r" b="b"/>
              <a:pathLst>
                <a:path w="2288" h="2846" extrusionOk="0">
                  <a:moveTo>
                    <a:pt x="2288" y="1"/>
                  </a:moveTo>
                  <a:cubicBezTo>
                    <a:pt x="1900" y="478"/>
                    <a:pt x="1522" y="950"/>
                    <a:pt x="1144" y="1423"/>
                  </a:cubicBezTo>
                  <a:lnTo>
                    <a:pt x="1144" y="1423"/>
                  </a:lnTo>
                  <a:lnTo>
                    <a:pt x="2288" y="1"/>
                  </a:lnTo>
                  <a:close/>
                  <a:moveTo>
                    <a:pt x="1144" y="1423"/>
                  </a:moveTo>
                  <a:lnTo>
                    <a:pt x="0" y="2845"/>
                  </a:lnTo>
                  <a:cubicBezTo>
                    <a:pt x="388" y="2368"/>
                    <a:pt x="766" y="1895"/>
                    <a:pt x="1144"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30;p23">
              <a:extLst>
                <a:ext uri="{FF2B5EF4-FFF2-40B4-BE49-F238E27FC236}">
                  <a16:creationId xmlns:a16="http://schemas.microsoft.com/office/drawing/2014/main" id="{DFCC9863-6694-323A-DB03-C4B97480A116}"/>
                </a:ext>
              </a:extLst>
            </p:cNvPr>
            <p:cNvSpPr/>
            <p:nvPr/>
          </p:nvSpPr>
          <p:spPr>
            <a:xfrm>
              <a:off x="3284071" y="1925856"/>
              <a:ext cx="84035" cy="101214"/>
            </a:xfrm>
            <a:custGeom>
              <a:avLst/>
              <a:gdLst/>
              <a:ahLst/>
              <a:cxnLst/>
              <a:rect l="l" t="t" r="r" b="b"/>
              <a:pathLst>
                <a:path w="2348" h="2828" extrusionOk="0">
                  <a:moveTo>
                    <a:pt x="2325" y="1"/>
                  </a:moveTo>
                  <a:cubicBezTo>
                    <a:pt x="2277" y="1"/>
                    <a:pt x="1771" y="623"/>
                    <a:pt x="1134" y="1395"/>
                  </a:cubicBezTo>
                  <a:cubicBezTo>
                    <a:pt x="498" y="2151"/>
                    <a:pt x="0" y="2807"/>
                    <a:pt x="20" y="2827"/>
                  </a:cubicBezTo>
                  <a:cubicBezTo>
                    <a:pt x="40" y="2827"/>
                    <a:pt x="597" y="2210"/>
                    <a:pt x="1214" y="1435"/>
                  </a:cubicBezTo>
                  <a:cubicBezTo>
                    <a:pt x="1850" y="659"/>
                    <a:pt x="2348" y="22"/>
                    <a:pt x="2328" y="2"/>
                  </a:cubicBezTo>
                  <a:cubicBezTo>
                    <a:pt x="2327" y="1"/>
                    <a:pt x="2326" y="1"/>
                    <a:pt x="23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31;p23">
              <a:extLst>
                <a:ext uri="{FF2B5EF4-FFF2-40B4-BE49-F238E27FC236}">
                  <a16:creationId xmlns:a16="http://schemas.microsoft.com/office/drawing/2014/main" id="{D8134C6E-9B0E-9170-5514-B584EAFBCC0E}"/>
                </a:ext>
              </a:extLst>
            </p:cNvPr>
            <p:cNvSpPr/>
            <p:nvPr/>
          </p:nvSpPr>
          <p:spPr>
            <a:xfrm>
              <a:off x="2212537" y="1534343"/>
              <a:ext cx="94020" cy="76197"/>
            </a:xfrm>
            <a:custGeom>
              <a:avLst/>
              <a:gdLst/>
              <a:ahLst/>
              <a:cxnLst/>
              <a:rect l="l" t="t" r="r" b="b"/>
              <a:pathLst>
                <a:path w="2627" h="2129" extrusionOk="0">
                  <a:moveTo>
                    <a:pt x="1" y="0"/>
                  </a:moveTo>
                  <a:cubicBezTo>
                    <a:pt x="663" y="555"/>
                    <a:pt x="1349" y="1097"/>
                    <a:pt x="2032" y="1647"/>
                  </a:cubicBezTo>
                  <a:lnTo>
                    <a:pt x="2032" y="1647"/>
                  </a:lnTo>
                  <a:lnTo>
                    <a:pt x="1" y="0"/>
                  </a:lnTo>
                  <a:close/>
                  <a:moveTo>
                    <a:pt x="2032" y="1647"/>
                  </a:moveTo>
                  <a:lnTo>
                    <a:pt x="2627" y="2129"/>
                  </a:lnTo>
                  <a:cubicBezTo>
                    <a:pt x="2429" y="1967"/>
                    <a:pt x="2231" y="1807"/>
                    <a:pt x="2032" y="164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132;p23">
              <a:extLst>
                <a:ext uri="{FF2B5EF4-FFF2-40B4-BE49-F238E27FC236}">
                  <a16:creationId xmlns:a16="http://schemas.microsoft.com/office/drawing/2014/main" id="{B4386568-D789-0347-3789-DD2B4D210A2E}"/>
                </a:ext>
              </a:extLst>
            </p:cNvPr>
            <p:cNvSpPr/>
            <p:nvPr/>
          </p:nvSpPr>
          <p:spPr>
            <a:xfrm>
              <a:off x="2211105" y="1534236"/>
              <a:ext cx="95452" cy="76340"/>
            </a:xfrm>
            <a:custGeom>
              <a:avLst/>
              <a:gdLst/>
              <a:ahLst/>
              <a:cxnLst/>
              <a:rect l="l" t="t" r="r" b="b"/>
              <a:pathLst>
                <a:path w="2667" h="2133" extrusionOk="0">
                  <a:moveTo>
                    <a:pt x="46" y="1"/>
                  </a:moveTo>
                  <a:cubicBezTo>
                    <a:pt x="43" y="1"/>
                    <a:pt x="42" y="2"/>
                    <a:pt x="41" y="3"/>
                  </a:cubicBezTo>
                  <a:cubicBezTo>
                    <a:pt x="1" y="23"/>
                    <a:pt x="598" y="521"/>
                    <a:pt x="1334" y="1117"/>
                  </a:cubicBezTo>
                  <a:cubicBezTo>
                    <a:pt x="2034" y="1701"/>
                    <a:pt x="2621" y="2132"/>
                    <a:pt x="2664" y="2132"/>
                  </a:cubicBezTo>
                  <a:cubicBezTo>
                    <a:pt x="2665" y="2132"/>
                    <a:pt x="2666" y="2132"/>
                    <a:pt x="2667" y="2132"/>
                  </a:cubicBezTo>
                  <a:cubicBezTo>
                    <a:pt x="2667" y="2112"/>
                    <a:pt x="2110" y="1615"/>
                    <a:pt x="1374" y="1018"/>
                  </a:cubicBezTo>
                  <a:cubicBezTo>
                    <a:pt x="687" y="445"/>
                    <a:pt x="109" y="1"/>
                    <a:pt x="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133;p23">
              <a:extLst>
                <a:ext uri="{FF2B5EF4-FFF2-40B4-BE49-F238E27FC236}">
                  <a16:creationId xmlns:a16="http://schemas.microsoft.com/office/drawing/2014/main" id="{B960C709-ED9F-1F1D-89DC-BBC7E4431D92}"/>
                </a:ext>
              </a:extLst>
            </p:cNvPr>
            <p:cNvSpPr/>
            <p:nvPr/>
          </p:nvSpPr>
          <p:spPr>
            <a:xfrm>
              <a:off x="1460004" y="1539282"/>
              <a:ext cx="92589" cy="71294"/>
            </a:xfrm>
            <a:custGeom>
              <a:avLst/>
              <a:gdLst/>
              <a:ahLst/>
              <a:cxnLst/>
              <a:rect l="l" t="t" r="r" b="b"/>
              <a:pathLst>
                <a:path w="2587" h="1992" extrusionOk="0">
                  <a:moveTo>
                    <a:pt x="2565" y="1"/>
                  </a:moveTo>
                  <a:cubicBezTo>
                    <a:pt x="2539" y="1"/>
                    <a:pt x="1954" y="412"/>
                    <a:pt x="1273" y="956"/>
                  </a:cubicBezTo>
                  <a:cubicBezTo>
                    <a:pt x="557" y="1494"/>
                    <a:pt x="0" y="1971"/>
                    <a:pt x="40" y="1991"/>
                  </a:cubicBezTo>
                  <a:cubicBezTo>
                    <a:pt x="40" y="1991"/>
                    <a:pt x="41" y="1991"/>
                    <a:pt x="42" y="1991"/>
                  </a:cubicBezTo>
                  <a:cubicBezTo>
                    <a:pt x="85" y="1991"/>
                    <a:pt x="652" y="1562"/>
                    <a:pt x="1333" y="1056"/>
                  </a:cubicBezTo>
                  <a:cubicBezTo>
                    <a:pt x="2049" y="499"/>
                    <a:pt x="2586" y="21"/>
                    <a:pt x="2566" y="2"/>
                  </a:cubicBezTo>
                  <a:cubicBezTo>
                    <a:pt x="2566" y="1"/>
                    <a:pt x="2566" y="1"/>
                    <a:pt x="25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34;p23">
              <a:extLst>
                <a:ext uri="{FF2B5EF4-FFF2-40B4-BE49-F238E27FC236}">
                  <a16:creationId xmlns:a16="http://schemas.microsoft.com/office/drawing/2014/main" id="{9CFB32C4-546D-FC28-64EE-C704F9675D88}"/>
                </a:ext>
              </a:extLst>
            </p:cNvPr>
            <p:cNvGrpSpPr/>
            <p:nvPr/>
          </p:nvGrpSpPr>
          <p:grpSpPr>
            <a:xfrm>
              <a:off x="1457857" y="1022430"/>
              <a:ext cx="2484787" cy="1004627"/>
              <a:chOff x="1457857" y="1022430"/>
              <a:chExt cx="2484787" cy="1004627"/>
            </a:xfrm>
          </p:grpSpPr>
          <p:sp>
            <p:nvSpPr>
              <p:cNvPr id="304" name="Google Shape;1135;p23">
                <a:extLst>
                  <a:ext uri="{FF2B5EF4-FFF2-40B4-BE49-F238E27FC236}">
                    <a16:creationId xmlns:a16="http://schemas.microsoft.com/office/drawing/2014/main" id="{210FAA4E-AEA0-8453-5D68-04644CE48DDD}"/>
                  </a:ext>
                </a:extLst>
              </p:cNvPr>
              <p:cNvSpPr/>
              <p:nvPr/>
            </p:nvSpPr>
            <p:spPr>
              <a:xfrm>
                <a:off x="3316820" y="1119960"/>
                <a:ext cx="625824" cy="907098"/>
              </a:xfrm>
              <a:custGeom>
                <a:avLst/>
                <a:gdLst/>
                <a:ahLst/>
                <a:cxnLst/>
                <a:rect l="l" t="t" r="r" b="b"/>
                <a:pathLst>
                  <a:path w="17486" h="25345" extrusionOk="0">
                    <a:moveTo>
                      <a:pt x="0" y="1"/>
                    </a:moveTo>
                    <a:lnTo>
                      <a:pt x="0" y="25344"/>
                    </a:lnTo>
                    <a:lnTo>
                      <a:pt x="17486" y="25344"/>
                    </a:lnTo>
                    <a:lnTo>
                      <a:pt x="17486"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136;p23">
                <a:extLst>
                  <a:ext uri="{FF2B5EF4-FFF2-40B4-BE49-F238E27FC236}">
                    <a16:creationId xmlns:a16="http://schemas.microsoft.com/office/drawing/2014/main" id="{53BAA32B-075E-0FD1-12DE-7966BBE8CB5C}"/>
                  </a:ext>
                </a:extLst>
              </p:cNvPr>
              <p:cNvSpPr/>
              <p:nvPr/>
            </p:nvSpPr>
            <p:spPr>
              <a:xfrm>
                <a:off x="3285503" y="1119960"/>
                <a:ext cx="625824" cy="907098"/>
              </a:xfrm>
              <a:custGeom>
                <a:avLst/>
                <a:gdLst/>
                <a:ahLst/>
                <a:cxnLst/>
                <a:rect l="l" t="t" r="r" b="b"/>
                <a:pathLst>
                  <a:path w="17486" h="25345" extrusionOk="0">
                    <a:moveTo>
                      <a:pt x="0" y="1"/>
                    </a:moveTo>
                    <a:lnTo>
                      <a:pt x="0" y="25344"/>
                    </a:lnTo>
                    <a:lnTo>
                      <a:pt x="17486" y="25344"/>
                    </a:lnTo>
                    <a:lnTo>
                      <a:pt x="17486"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137;p23">
                <a:extLst>
                  <a:ext uri="{FF2B5EF4-FFF2-40B4-BE49-F238E27FC236}">
                    <a16:creationId xmlns:a16="http://schemas.microsoft.com/office/drawing/2014/main" id="{7BB7E98A-36CA-8587-6B86-547FB9698E4D}"/>
                  </a:ext>
                </a:extLst>
              </p:cNvPr>
              <p:cNvSpPr/>
              <p:nvPr/>
            </p:nvSpPr>
            <p:spPr>
              <a:xfrm>
                <a:off x="3363097" y="1218205"/>
                <a:ext cx="469923" cy="709859"/>
              </a:xfrm>
              <a:custGeom>
                <a:avLst/>
                <a:gdLst/>
                <a:ahLst/>
                <a:cxnLst/>
                <a:rect l="l" t="t" r="r" b="b"/>
                <a:pathLst>
                  <a:path w="13130" h="19834" extrusionOk="0">
                    <a:moveTo>
                      <a:pt x="0" y="1"/>
                    </a:moveTo>
                    <a:lnTo>
                      <a:pt x="0" y="19834"/>
                    </a:lnTo>
                    <a:lnTo>
                      <a:pt x="13130" y="19834"/>
                    </a:lnTo>
                    <a:lnTo>
                      <a:pt x="1313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138;p23">
                <a:extLst>
                  <a:ext uri="{FF2B5EF4-FFF2-40B4-BE49-F238E27FC236}">
                    <a16:creationId xmlns:a16="http://schemas.microsoft.com/office/drawing/2014/main" id="{64067A6E-F90D-C641-6612-5F9D7AF96844}"/>
                  </a:ext>
                </a:extLst>
              </p:cNvPr>
              <p:cNvSpPr/>
              <p:nvPr/>
            </p:nvSpPr>
            <p:spPr>
              <a:xfrm>
                <a:off x="3360234" y="1216093"/>
                <a:ext cx="473502" cy="714118"/>
              </a:xfrm>
              <a:custGeom>
                <a:avLst/>
                <a:gdLst/>
                <a:ahLst/>
                <a:cxnLst/>
                <a:rect l="l" t="t" r="r" b="b"/>
                <a:pathLst>
                  <a:path w="13230" h="19953" extrusionOk="0">
                    <a:moveTo>
                      <a:pt x="13210" y="19794"/>
                    </a:moveTo>
                    <a:lnTo>
                      <a:pt x="13210" y="19833"/>
                    </a:lnTo>
                    <a:lnTo>
                      <a:pt x="13210" y="19933"/>
                    </a:lnTo>
                    <a:cubicBezTo>
                      <a:pt x="13210" y="19933"/>
                      <a:pt x="13229" y="19893"/>
                      <a:pt x="13210" y="19794"/>
                    </a:cubicBezTo>
                    <a:close/>
                    <a:moveTo>
                      <a:pt x="1" y="0"/>
                    </a:moveTo>
                    <a:lnTo>
                      <a:pt x="1" y="60"/>
                    </a:lnTo>
                    <a:lnTo>
                      <a:pt x="1" y="19893"/>
                    </a:lnTo>
                    <a:lnTo>
                      <a:pt x="1" y="19953"/>
                    </a:lnTo>
                    <a:lnTo>
                      <a:pt x="60" y="19953"/>
                    </a:lnTo>
                    <a:cubicBezTo>
                      <a:pt x="4079" y="19933"/>
                      <a:pt x="7361" y="19933"/>
                      <a:pt x="9649" y="19933"/>
                    </a:cubicBezTo>
                    <a:lnTo>
                      <a:pt x="13210" y="19933"/>
                    </a:lnTo>
                    <a:cubicBezTo>
                      <a:pt x="13210" y="19933"/>
                      <a:pt x="13130" y="19933"/>
                      <a:pt x="13011" y="19893"/>
                    </a:cubicBezTo>
                    <a:lnTo>
                      <a:pt x="9689" y="19893"/>
                    </a:lnTo>
                    <a:cubicBezTo>
                      <a:pt x="7412" y="19893"/>
                      <a:pt x="4132" y="19873"/>
                      <a:pt x="160" y="19873"/>
                    </a:cubicBezTo>
                    <a:lnTo>
                      <a:pt x="160" y="19873"/>
                    </a:lnTo>
                    <a:lnTo>
                      <a:pt x="160" y="140"/>
                    </a:lnTo>
                    <a:lnTo>
                      <a:pt x="13190" y="140"/>
                    </a:lnTo>
                    <a:cubicBezTo>
                      <a:pt x="13190" y="5962"/>
                      <a:pt x="13210" y="10893"/>
                      <a:pt x="13210" y="14383"/>
                    </a:cubicBezTo>
                    <a:cubicBezTo>
                      <a:pt x="13210" y="10897"/>
                      <a:pt x="13229" y="5954"/>
                      <a:pt x="13229" y="140"/>
                    </a:cubicBezTo>
                    <a:lnTo>
                      <a:pt x="13229" y="140"/>
                    </a:lnTo>
                    <a:lnTo>
                      <a:pt x="13229" y="140"/>
                    </a:lnTo>
                    <a:lnTo>
                      <a:pt x="13229" y="140"/>
                    </a:lnTo>
                    <a:cubicBezTo>
                      <a:pt x="13229" y="113"/>
                      <a:pt x="13229" y="86"/>
                      <a:pt x="13229" y="60"/>
                    </a:cubicBezTo>
                    <a:lnTo>
                      <a:pt x="13229"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139;p23">
                <a:extLst>
                  <a:ext uri="{FF2B5EF4-FFF2-40B4-BE49-F238E27FC236}">
                    <a16:creationId xmlns:a16="http://schemas.microsoft.com/office/drawing/2014/main" id="{A0E84536-8309-94E7-665D-73F96482D336}"/>
                  </a:ext>
                </a:extLst>
              </p:cNvPr>
              <p:cNvSpPr/>
              <p:nvPr/>
            </p:nvSpPr>
            <p:spPr>
              <a:xfrm>
                <a:off x="3529702" y="1362047"/>
                <a:ext cx="157369" cy="447124"/>
              </a:xfrm>
              <a:custGeom>
                <a:avLst/>
                <a:gdLst/>
                <a:ahLst/>
                <a:cxnLst/>
                <a:rect l="l" t="t" r="r" b="b"/>
                <a:pathLst>
                  <a:path w="4397" h="12493" extrusionOk="0">
                    <a:moveTo>
                      <a:pt x="0" y="0"/>
                    </a:moveTo>
                    <a:lnTo>
                      <a:pt x="0" y="12493"/>
                    </a:lnTo>
                    <a:lnTo>
                      <a:pt x="4397" y="12493"/>
                    </a:lnTo>
                    <a:lnTo>
                      <a:pt x="4397"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140;p23">
                <a:extLst>
                  <a:ext uri="{FF2B5EF4-FFF2-40B4-BE49-F238E27FC236}">
                    <a16:creationId xmlns:a16="http://schemas.microsoft.com/office/drawing/2014/main" id="{C460545E-966B-3369-C9E2-B3C4B889652E}"/>
                  </a:ext>
                </a:extLst>
              </p:cNvPr>
              <p:cNvSpPr/>
              <p:nvPr/>
            </p:nvSpPr>
            <p:spPr>
              <a:xfrm>
                <a:off x="1461400" y="1022430"/>
                <a:ext cx="876461" cy="588817"/>
              </a:xfrm>
              <a:custGeom>
                <a:avLst/>
                <a:gdLst/>
                <a:ahLst/>
                <a:cxnLst/>
                <a:rect l="l" t="t" r="r" b="b"/>
                <a:pathLst>
                  <a:path w="24489" h="16452" extrusionOk="0">
                    <a:moveTo>
                      <a:pt x="24489" y="0"/>
                    </a:moveTo>
                    <a:lnTo>
                      <a:pt x="1" y="100"/>
                    </a:lnTo>
                    <a:lnTo>
                      <a:pt x="836" y="16452"/>
                    </a:lnTo>
                    <a:lnTo>
                      <a:pt x="24489" y="16452"/>
                    </a:lnTo>
                    <a:lnTo>
                      <a:pt x="24489"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141;p23">
                <a:extLst>
                  <a:ext uri="{FF2B5EF4-FFF2-40B4-BE49-F238E27FC236}">
                    <a16:creationId xmlns:a16="http://schemas.microsoft.com/office/drawing/2014/main" id="{1F72D4E2-B4D7-78D3-AE94-D8BCD5C4913E}"/>
                  </a:ext>
                </a:extLst>
              </p:cNvPr>
              <p:cNvSpPr/>
              <p:nvPr/>
            </p:nvSpPr>
            <p:spPr>
              <a:xfrm>
                <a:off x="1461400" y="1026690"/>
                <a:ext cx="846577" cy="583842"/>
              </a:xfrm>
              <a:custGeom>
                <a:avLst/>
                <a:gdLst/>
                <a:ahLst/>
                <a:cxnLst/>
                <a:rect l="l" t="t" r="r" b="b"/>
                <a:pathLst>
                  <a:path w="23654" h="16313" extrusionOk="0">
                    <a:moveTo>
                      <a:pt x="1" y="1"/>
                    </a:moveTo>
                    <a:lnTo>
                      <a:pt x="1" y="16313"/>
                    </a:lnTo>
                    <a:lnTo>
                      <a:pt x="23653" y="16313"/>
                    </a:lnTo>
                    <a:lnTo>
                      <a:pt x="23653"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142;p23">
                <a:extLst>
                  <a:ext uri="{FF2B5EF4-FFF2-40B4-BE49-F238E27FC236}">
                    <a16:creationId xmlns:a16="http://schemas.microsoft.com/office/drawing/2014/main" id="{CA68CC30-1C1F-A88C-8B4F-175B90B9D135}"/>
                  </a:ext>
                </a:extLst>
              </p:cNvPr>
              <p:cNvSpPr/>
              <p:nvPr/>
            </p:nvSpPr>
            <p:spPr>
              <a:xfrm>
                <a:off x="1457857" y="1022430"/>
                <a:ext cx="854379" cy="591680"/>
              </a:xfrm>
              <a:custGeom>
                <a:avLst/>
                <a:gdLst/>
                <a:ahLst/>
                <a:cxnLst/>
                <a:rect l="l" t="t" r="r" b="b"/>
                <a:pathLst>
                  <a:path w="23872" h="16532" extrusionOk="0">
                    <a:moveTo>
                      <a:pt x="23633" y="219"/>
                    </a:moveTo>
                    <a:lnTo>
                      <a:pt x="23633" y="16312"/>
                    </a:lnTo>
                    <a:lnTo>
                      <a:pt x="219" y="16312"/>
                    </a:lnTo>
                    <a:lnTo>
                      <a:pt x="219" y="219"/>
                    </a:lnTo>
                    <a:close/>
                    <a:moveTo>
                      <a:pt x="1" y="0"/>
                    </a:moveTo>
                    <a:lnTo>
                      <a:pt x="1" y="16531"/>
                    </a:lnTo>
                    <a:lnTo>
                      <a:pt x="23872" y="16531"/>
                    </a:lnTo>
                    <a:lnTo>
                      <a:pt x="23872"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143;p23">
                <a:extLst>
                  <a:ext uri="{FF2B5EF4-FFF2-40B4-BE49-F238E27FC236}">
                    <a16:creationId xmlns:a16="http://schemas.microsoft.com/office/drawing/2014/main" id="{E8A83954-8830-992C-21A7-44C1FAF97981}"/>
                  </a:ext>
                </a:extLst>
              </p:cNvPr>
              <p:cNvSpPr/>
              <p:nvPr/>
            </p:nvSpPr>
            <p:spPr>
              <a:xfrm>
                <a:off x="1552559" y="1098593"/>
                <a:ext cx="663582" cy="438606"/>
              </a:xfrm>
              <a:custGeom>
                <a:avLst/>
                <a:gdLst/>
                <a:ahLst/>
                <a:cxnLst/>
                <a:rect l="l" t="t" r="r" b="b"/>
                <a:pathLst>
                  <a:path w="18541" h="12255" extrusionOk="0">
                    <a:moveTo>
                      <a:pt x="0" y="1"/>
                    </a:moveTo>
                    <a:lnTo>
                      <a:pt x="0" y="12255"/>
                    </a:lnTo>
                    <a:lnTo>
                      <a:pt x="18540" y="12255"/>
                    </a:lnTo>
                    <a:lnTo>
                      <a:pt x="1854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1144;p23">
                <a:extLst>
                  <a:ext uri="{FF2B5EF4-FFF2-40B4-BE49-F238E27FC236}">
                    <a16:creationId xmlns:a16="http://schemas.microsoft.com/office/drawing/2014/main" id="{4A1AC81E-898F-4EF2-0445-470634157EA8}"/>
                  </a:ext>
                </a:extLst>
              </p:cNvPr>
              <p:cNvSpPr/>
              <p:nvPr/>
            </p:nvSpPr>
            <p:spPr>
              <a:xfrm>
                <a:off x="1550411" y="1097913"/>
                <a:ext cx="666446" cy="442150"/>
              </a:xfrm>
              <a:custGeom>
                <a:avLst/>
                <a:gdLst/>
                <a:ahLst/>
                <a:cxnLst/>
                <a:rect l="l" t="t" r="r" b="b"/>
                <a:pathLst>
                  <a:path w="18621" h="12354" extrusionOk="0">
                    <a:moveTo>
                      <a:pt x="1" y="0"/>
                    </a:moveTo>
                    <a:lnTo>
                      <a:pt x="1" y="60"/>
                    </a:lnTo>
                    <a:lnTo>
                      <a:pt x="1" y="12314"/>
                    </a:lnTo>
                    <a:lnTo>
                      <a:pt x="1" y="12353"/>
                    </a:lnTo>
                    <a:lnTo>
                      <a:pt x="18620" y="12353"/>
                    </a:lnTo>
                    <a:lnTo>
                      <a:pt x="18620" y="12314"/>
                    </a:lnTo>
                    <a:cubicBezTo>
                      <a:pt x="18620" y="8554"/>
                      <a:pt x="18600" y="5490"/>
                      <a:pt x="18600" y="3362"/>
                    </a:cubicBezTo>
                    <a:lnTo>
                      <a:pt x="18600" y="895"/>
                    </a:lnTo>
                    <a:lnTo>
                      <a:pt x="18600" y="259"/>
                    </a:lnTo>
                    <a:lnTo>
                      <a:pt x="18600" y="20"/>
                    </a:lnTo>
                    <a:cubicBezTo>
                      <a:pt x="18600" y="20"/>
                      <a:pt x="18600" y="100"/>
                      <a:pt x="18541" y="259"/>
                    </a:cubicBezTo>
                    <a:lnTo>
                      <a:pt x="18541" y="895"/>
                    </a:lnTo>
                    <a:lnTo>
                      <a:pt x="18541" y="3362"/>
                    </a:lnTo>
                    <a:cubicBezTo>
                      <a:pt x="18541" y="5479"/>
                      <a:pt x="18521" y="8521"/>
                      <a:pt x="18521" y="12234"/>
                    </a:cubicBezTo>
                    <a:lnTo>
                      <a:pt x="100" y="12234"/>
                    </a:lnTo>
                    <a:lnTo>
                      <a:pt x="100" y="80"/>
                    </a:lnTo>
                    <a:lnTo>
                      <a:pt x="100" y="80"/>
                    </a:lnTo>
                    <a:cubicBezTo>
                      <a:pt x="5525" y="79"/>
                      <a:pt x="10118" y="60"/>
                      <a:pt x="13368" y="60"/>
                    </a:cubicBezTo>
                    <a:cubicBezTo>
                      <a:pt x="14201" y="40"/>
                      <a:pt x="14942" y="30"/>
                      <a:pt x="15588" y="25"/>
                    </a:cubicBezTo>
                    <a:lnTo>
                      <a:pt x="15588" y="25"/>
                    </a:lnTo>
                    <a:cubicBezTo>
                      <a:pt x="16229" y="30"/>
                      <a:pt x="16776" y="40"/>
                      <a:pt x="17228" y="60"/>
                    </a:cubicBezTo>
                    <a:lnTo>
                      <a:pt x="18461" y="60"/>
                    </a:lnTo>
                    <a:cubicBezTo>
                      <a:pt x="18560" y="20"/>
                      <a:pt x="18600" y="20"/>
                      <a:pt x="18600" y="20"/>
                    </a:cubicBezTo>
                    <a:lnTo>
                      <a:pt x="18600" y="20"/>
                    </a:lnTo>
                    <a:lnTo>
                      <a:pt x="18600" y="20"/>
                    </a:lnTo>
                    <a:lnTo>
                      <a:pt x="17208" y="20"/>
                    </a:lnTo>
                    <a:cubicBezTo>
                      <a:pt x="16764" y="20"/>
                      <a:pt x="16222" y="20"/>
                      <a:pt x="15588" y="25"/>
                    </a:cubicBezTo>
                    <a:lnTo>
                      <a:pt x="15588" y="25"/>
                    </a:lnTo>
                    <a:cubicBezTo>
                      <a:pt x="14958" y="20"/>
                      <a:pt x="14237" y="20"/>
                      <a:pt x="13428" y="20"/>
                    </a:cubicBezTo>
                    <a:cubicBezTo>
                      <a:pt x="10146" y="20"/>
                      <a:pt x="5511" y="0"/>
                      <a:pt x="40"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145;p23">
                <a:extLst>
                  <a:ext uri="{FF2B5EF4-FFF2-40B4-BE49-F238E27FC236}">
                    <a16:creationId xmlns:a16="http://schemas.microsoft.com/office/drawing/2014/main" id="{8112403D-04F9-AA40-399F-67CCD1B4DD29}"/>
                  </a:ext>
                </a:extLst>
              </p:cNvPr>
              <p:cNvSpPr/>
              <p:nvPr/>
            </p:nvSpPr>
            <p:spPr>
              <a:xfrm>
                <a:off x="1687811" y="1236029"/>
                <a:ext cx="417240" cy="146703"/>
              </a:xfrm>
              <a:custGeom>
                <a:avLst/>
                <a:gdLst/>
                <a:ahLst/>
                <a:cxnLst/>
                <a:rect l="l" t="t" r="r" b="b"/>
                <a:pathLst>
                  <a:path w="11658" h="4099" extrusionOk="0">
                    <a:moveTo>
                      <a:pt x="1" y="0"/>
                    </a:moveTo>
                    <a:lnTo>
                      <a:pt x="1" y="4098"/>
                    </a:lnTo>
                    <a:lnTo>
                      <a:pt x="11658" y="4098"/>
                    </a:lnTo>
                    <a:lnTo>
                      <a:pt x="11658"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146;p23">
              <a:extLst>
                <a:ext uri="{FF2B5EF4-FFF2-40B4-BE49-F238E27FC236}">
                  <a16:creationId xmlns:a16="http://schemas.microsoft.com/office/drawing/2014/main" id="{630DEEF1-72AF-4888-F6C3-0B0219507AEE}"/>
                </a:ext>
              </a:extLst>
            </p:cNvPr>
            <p:cNvSpPr/>
            <p:nvPr/>
          </p:nvSpPr>
          <p:spPr>
            <a:xfrm>
              <a:off x="412700" y="3802679"/>
              <a:ext cx="422215" cy="890706"/>
            </a:xfrm>
            <a:custGeom>
              <a:avLst/>
              <a:gdLst/>
              <a:ahLst/>
              <a:cxnLst/>
              <a:rect l="l" t="t" r="r" b="b"/>
              <a:pathLst>
                <a:path w="11797" h="24887" extrusionOk="0">
                  <a:moveTo>
                    <a:pt x="100" y="1"/>
                  </a:moveTo>
                  <a:cubicBezTo>
                    <a:pt x="0" y="2109"/>
                    <a:pt x="477" y="4218"/>
                    <a:pt x="1472" y="6088"/>
                  </a:cubicBezTo>
                  <a:cubicBezTo>
                    <a:pt x="1870" y="6844"/>
                    <a:pt x="2367" y="7560"/>
                    <a:pt x="2487" y="8395"/>
                  </a:cubicBezTo>
                  <a:cubicBezTo>
                    <a:pt x="2705" y="9768"/>
                    <a:pt x="1969" y="11160"/>
                    <a:pt x="2288" y="12513"/>
                  </a:cubicBezTo>
                  <a:cubicBezTo>
                    <a:pt x="2686" y="14025"/>
                    <a:pt x="4396" y="15039"/>
                    <a:pt x="4496" y="16611"/>
                  </a:cubicBezTo>
                  <a:cubicBezTo>
                    <a:pt x="4575" y="17924"/>
                    <a:pt x="3441" y="19117"/>
                    <a:pt x="3541" y="20430"/>
                  </a:cubicBezTo>
                  <a:cubicBezTo>
                    <a:pt x="3581" y="21007"/>
                    <a:pt x="3839" y="21524"/>
                    <a:pt x="4138" y="22002"/>
                  </a:cubicBezTo>
                  <a:cubicBezTo>
                    <a:pt x="5147" y="23652"/>
                    <a:pt x="6611" y="24809"/>
                    <a:pt x="8806" y="24809"/>
                  </a:cubicBezTo>
                  <a:cubicBezTo>
                    <a:pt x="8861" y="24809"/>
                    <a:pt x="8916" y="24808"/>
                    <a:pt x="8972" y="24807"/>
                  </a:cubicBezTo>
                  <a:lnTo>
                    <a:pt x="11796" y="24886"/>
                  </a:lnTo>
                  <a:lnTo>
                    <a:pt x="11796" y="24886"/>
                  </a:lnTo>
                  <a:lnTo>
                    <a:pt x="9807" y="18441"/>
                  </a:lnTo>
                  <a:cubicBezTo>
                    <a:pt x="10026" y="17526"/>
                    <a:pt x="9429" y="16611"/>
                    <a:pt x="8753" y="15935"/>
                  </a:cubicBezTo>
                  <a:cubicBezTo>
                    <a:pt x="8076" y="15258"/>
                    <a:pt x="7261" y="14661"/>
                    <a:pt x="6923" y="13806"/>
                  </a:cubicBezTo>
                  <a:cubicBezTo>
                    <a:pt x="6346" y="12374"/>
                    <a:pt x="7082" y="10524"/>
                    <a:pt x="6127" y="9330"/>
                  </a:cubicBezTo>
                  <a:cubicBezTo>
                    <a:pt x="5550" y="8634"/>
                    <a:pt x="4496" y="8395"/>
                    <a:pt x="3998" y="7659"/>
                  </a:cubicBezTo>
                  <a:cubicBezTo>
                    <a:pt x="3740" y="7261"/>
                    <a:pt x="3660" y="6784"/>
                    <a:pt x="3541" y="6307"/>
                  </a:cubicBezTo>
                  <a:cubicBezTo>
                    <a:pt x="2984" y="3959"/>
                    <a:pt x="1790" y="173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147;p23">
              <a:extLst>
                <a:ext uri="{FF2B5EF4-FFF2-40B4-BE49-F238E27FC236}">
                  <a16:creationId xmlns:a16="http://schemas.microsoft.com/office/drawing/2014/main" id="{D81A8D11-0FC5-171C-F8BE-C7E27CA6FFED}"/>
                </a:ext>
              </a:extLst>
            </p:cNvPr>
            <p:cNvSpPr/>
            <p:nvPr/>
          </p:nvSpPr>
          <p:spPr>
            <a:xfrm>
              <a:off x="798558" y="3453828"/>
              <a:ext cx="398021" cy="1245957"/>
            </a:xfrm>
            <a:custGeom>
              <a:avLst/>
              <a:gdLst/>
              <a:ahLst/>
              <a:cxnLst/>
              <a:rect l="l" t="t" r="r" b="b"/>
              <a:pathLst>
                <a:path w="11121" h="34813" extrusionOk="0">
                  <a:moveTo>
                    <a:pt x="10703" y="0"/>
                  </a:moveTo>
                  <a:lnTo>
                    <a:pt x="10584" y="40"/>
                  </a:lnTo>
                  <a:cubicBezTo>
                    <a:pt x="9987" y="338"/>
                    <a:pt x="9470" y="796"/>
                    <a:pt x="9092" y="1333"/>
                  </a:cubicBezTo>
                  <a:cubicBezTo>
                    <a:pt x="8694" y="1870"/>
                    <a:pt x="8396" y="2467"/>
                    <a:pt x="8177" y="3064"/>
                  </a:cubicBezTo>
                  <a:cubicBezTo>
                    <a:pt x="7699" y="4277"/>
                    <a:pt x="7560" y="5510"/>
                    <a:pt x="7321" y="6744"/>
                  </a:cubicBezTo>
                  <a:cubicBezTo>
                    <a:pt x="7103" y="7917"/>
                    <a:pt x="6804" y="9131"/>
                    <a:pt x="6188" y="10145"/>
                  </a:cubicBezTo>
                  <a:cubicBezTo>
                    <a:pt x="5889" y="10643"/>
                    <a:pt x="5511" y="11120"/>
                    <a:pt x="5193" y="11578"/>
                  </a:cubicBezTo>
                  <a:cubicBezTo>
                    <a:pt x="4875" y="12075"/>
                    <a:pt x="4596" y="12612"/>
                    <a:pt x="4497" y="13169"/>
                  </a:cubicBezTo>
                  <a:cubicBezTo>
                    <a:pt x="4338" y="14363"/>
                    <a:pt x="4994" y="15377"/>
                    <a:pt x="4875" y="16451"/>
                  </a:cubicBezTo>
                  <a:cubicBezTo>
                    <a:pt x="4815" y="16988"/>
                    <a:pt x="4616" y="17486"/>
                    <a:pt x="4377" y="17923"/>
                  </a:cubicBezTo>
                  <a:cubicBezTo>
                    <a:pt x="4119" y="18361"/>
                    <a:pt x="3820" y="18799"/>
                    <a:pt x="3542" y="19216"/>
                  </a:cubicBezTo>
                  <a:cubicBezTo>
                    <a:pt x="3283" y="19634"/>
                    <a:pt x="3005" y="20072"/>
                    <a:pt x="2806" y="20510"/>
                  </a:cubicBezTo>
                  <a:cubicBezTo>
                    <a:pt x="2607" y="20967"/>
                    <a:pt x="2507" y="21464"/>
                    <a:pt x="2448" y="21922"/>
                  </a:cubicBezTo>
                  <a:cubicBezTo>
                    <a:pt x="2388" y="22877"/>
                    <a:pt x="2527" y="23772"/>
                    <a:pt x="2448" y="24607"/>
                  </a:cubicBezTo>
                  <a:cubicBezTo>
                    <a:pt x="2408" y="25463"/>
                    <a:pt x="2110" y="26239"/>
                    <a:pt x="1791" y="26935"/>
                  </a:cubicBezTo>
                  <a:cubicBezTo>
                    <a:pt x="1453" y="27631"/>
                    <a:pt x="1095" y="28248"/>
                    <a:pt x="757" y="28845"/>
                  </a:cubicBezTo>
                  <a:cubicBezTo>
                    <a:pt x="618" y="29143"/>
                    <a:pt x="458" y="29441"/>
                    <a:pt x="339" y="29740"/>
                  </a:cubicBezTo>
                  <a:cubicBezTo>
                    <a:pt x="220" y="30038"/>
                    <a:pt x="160" y="30337"/>
                    <a:pt x="100" y="30635"/>
                  </a:cubicBezTo>
                  <a:cubicBezTo>
                    <a:pt x="1" y="31212"/>
                    <a:pt x="21" y="31749"/>
                    <a:pt x="100" y="32226"/>
                  </a:cubicBezTo>
                  <a:cubicBezTo>
                    <a:pt x="220" y="33201"/>
                    <a:pt x="598" y="33858"/>
                    <a:pt x="916" y="34255"/>
                  </a:cubicBezTo>
                  <a:cubicBezTo>
                    <a:pt x="996" y="34355"/>
                    <a:pt x="1055" y="34434"/>
                    <a:pt x="1135" y="34514"/>
                  </a:cubicBezTo>
                  <a:cubicBezTo>
                    <a:pt x="1214" y="34594"/>
                    <a:pt x="1254" y="34633"/>
                    <a:pt x="1314" y="34653"/>
                  </a:cubicBezTo>
                  <a:cubicBezTo>
                    <a:pt x="1473" y="34713"/>
                    <a:pt x="1533" y="34733"/>
                    <a:pt x="1533" y="34733"/>
                  </a:cubicBezTo>
                  <a:cubicBezTo>
                    <a:pt x="1533" y="34713"/>
                    <a:pt x="1314" y="34594"/>
                    <a:pt x="976" y="34216"/>
                  </a:cubicBezTo>
                  <a:cubicBezTo>
                    <a:pt x="677" y="33818"/>
                    <a:pt x="339" y="33141"/>
                    <a:pt x="220" y="32206"/>
                  </a:cubicBezTo>
                  <a:cubicBezTo>
                    <a:pt x="160" y="31729"/>
                    <a:pt x="140" y="31212"/>
                    <a:pt x="240" y="30635"/>
                  </a:cubicBezTo>
                  <a:cubicBezTo>
                    <a:pt x="279" y="30356"/>
                    <a:pt x="359" y="30058"/>
                    <a:pt x="478" y="29760"/>
                  </a:cubicBezTo>
                  <a:cubicBezTo>
                    <a:pt x="618" y="29461"/>
                    <a:pt x="757" y="29183"/>
                    <a:pt x="916" y="28864"/>
                  </a:cubicBezTo>
                  <a:cubicBezTo>
                    <a:pt x="1234" y="28268"/>
                    <a:pt x="1612" y="27651"/>
                    <a:pt x="1950" y="26955"/>
                  </a:cubicBezTo>
                  <a:cubicBezTo>
                    <a:pt x="2308" y="26258"/>
                    <a:pt x="2607" y="25483"/>
                    <a:pt x="2647" y="24607"/>
                  </a:cubicBezTo>
                  <a:cubicBezTo>
                    <a:pt x="2726" y="23752"/>
                    <a:pt x="2567" y="22837"/>
                    <a:pt x="2647" y="21922"/>
                  </a:cubicBezTo>
                  <a:cubicBezTo>
                    <a:pt x="2667" y="21464"/>
                    <a:pt x="2766" y="21007"/>
                    <a:pt x="2965" y="20569"/>
                  </a:cubicBezTo>
                  <a:cubicBezTo>
                    <a:pt x="3164" y="20112"/>
                    <a:pt x="3422" y="19714"/>
                    <a:pt x="3721" y="19296"/>
                  </a:cubicBezTo>
                  <a:cubicBezTo>
                    <a:pt x="3999" y="18858"/>
                    <a:pt x="4298" y="18441"/>
                    <a:pt x="4556" y="18003"/>
                  </a:cubicBezTo>
                  <a:cubicBezTo>
                    <a:pt x="4815" y="17545"/>
                    <a:pt x="5034" y="17028"/>
                    <a:pt x="5093" y="16471"/>
                  </a:cubicBezTo>
                  <a:cubicBezTo>
                    <a:pt x="5213" y="15357"/>
                    <a:pt x="4556" y="14323"/>
                    <a:pt x="4715" y="13229"/>
                  </a:cubicBezTo>
                  <a:cubicBezTo>
                    <a:pt x="4795" y="12672"/>
                    <a:pt x="5054" y="12174"/>
                    <a:pt x="5392" y="11677"/>
                  </a:cubicBezTo>
                  <a:cubicBezTo>
                    <a:pt x="5710" y="11200"/>
                    <a:pt x="6088" y="10742"/>
                    <a:pt x="6386" y="10245"/>
                  </a:cubicBezTo>
                  <a:cubicBezTo>
                    <a:pt x="7003" y="9191"/>
                    <a:pt x="7321" y="7997"/>
                    <a:pt x="7540" y="6784"/>
                  </a:cubicBezTo>
                  <a:cubicBezTo>
                    <a:pt x="7779" y="5570"/>
                    <a:pt x="7938" y="4317"/>
                    <a:pt x="8396" y="3123"/>
                  </a:cubicBezTo>
                  <a:cubicBezTo>
                    <a:pt x="8614" y="2526"/>
                    <a:pt x="8893" y="1950"/>
                    <a:pt x="9291" y="1452"/>
                  </a:cubicBezTo>
                  <a:cubicBezTo>
                    <a:pt x="9646" y="985"/>
                    <a:pt x="10106" y="571"/>
                    <a:pt x="10621" y="292"/>
                  </a:cubicBezTo>
                  <a:lnTo>
                    <a:pt x="10621" y="292"/>
                  </a:lnTo>
                  <a:cubicBezTo>
                    <a:pt x="10622" y="294"/>
                    <a:pt x="10623" y="296"/>
                    <a:pt x="10624" y="298"/>
                  </a:cubicBezTo>
                  <a:cubicBezTo>
                    <a:pt x="10703" y="935"/>
                    <a:pt x="10823" y="1592"/>
                    <a:pt x="10902" y="2228"/>
                  </a:cubicBezTo>
                  <a:cubicBezTo>
                    <a:pt x="10982" y="2885"/>
                    <a:pt x="11021" y="3501"/>
                    <a:pt x="10982" y="4138"/>
                  </a:cubicBezTo>
                  <a:cubicBezTo>
                    <a:pt x="10962" y="4476"/>
                    <a:pt x="10962" y="4794"/>
                    <a:pt x="10902" y="5093"/>
                  </a:cubicBezTo>
                  <a:cubicBezTo>
                    <a:pt x="10823" y="5391"/>
                    <a:pt x="10703" y="5689"/>
                    <a:pt x="10604" y="5968"/>
                  </a:cubicBezTo>
                  <a:cubicBezTo>
                    <a:pt x="10365" y="6525"/>
                    <a:pt x="10106" y="7102"/>
                    <a:pt x="9927" y="7718"/>
                  </a:cubicBezTo>
                  <a:cubicBezTo>
                    <a:pt x="9728" y="8315"/>
                    <a:pt x="9689" y="8952"/>
                    <a:pt x="9629" y="9549"/>
                  </a:cubicBezTo>
                  <a:cubicBezTo>
                    <a:pt x="9569" y="10145"/>
                    <a:pt x="9510" y="10742"/>
                    <a:pt x="9430" y="11339"/>
                  </a:cubicBezTo>
                  <a:cubicBezTo>
                    <a:pt x="9311" y="12493"/>
                    <a:pt x="9231" y="13686"/>
                    <a:pt x="8774" y="14721"/>
                  </a:cubicBezTo>
                  <a:cubicBezTo>
                    <a:pt x="8535" y="15218"/>
                    <a:pt x="8217" y="15676"/>
                    <a:pt x="7998" y="16213"/>
                  </a:cubicBezTo>
                  <a:cubicBezTo>
                    <a:pt x="7739" y="16730"/>
                    <a:pt x="7640" y="17267"/>
                    <a:pt x="7620" y="17824"/>
                  </a:cubicBezTo>
                  <a:cubicBezTo>
                    <a:pt x="7580" y="18918"/>
                    <a:pt x="7719" y="19953"/>
                    <a:pt x="7421" y="20927"/>
                  </a:cubicBezTo>
                  <a:cubicBezTo>
                    <a:pt x="7142" y="21882"/>
                    <a:pt x="6526" y="22698"/>
                    <a:pt x="6227" y="23593"/>
                  </a:cubicBezTo>
                  <a:cubicBezTo>
                    <a:pt x="5909" y="24508"/>
                    <a:pt x="6048" y="25463"/>
                    <a:pt x="6188" y="26298"/>
                  </a:cubicBezTo>
                  <a:cubicBezTo>
                    <a:pt x="6327" y="27154"/>
                    <a:pt x="6446" y="27969"/>
                    <a:pt x="6287" y="28725"/>
                  </a:cubicBezTo>
                  <a:cubicBezTo>
                    <a:pt x="6128" y="29461"/>
                    <a:pt x="5591" y="30018"/>
                    <a:pt x="5253" y="30615"/>
                  </a:cubicBezTo>
                  <a:cubicBezTo>
                    <a:pt x="5093" y="30913"/>
                    <a:pt x="4954" y="31232"/>
                    <a:pt x="4914" y="31550"/>
                  </a:cubicBezTo>
                  <a:cubicBezTo>
                    <a:pt x="4855" y="31868"/>
                    <a:pt x="4855" y="32167"/>
                    <a:pt x="4855" y="32465"/>
                  </a:cubicBezTo>
                  <a:cubicBezTo>
                    <a:pt x="4835" y="32763"/>
                    <a:pt x="4835" y="33042"/>
                    <a:pt x="4735" y="33281"/>
                  </a:cubicBezTo>
                  <a:cubicBezTo>
                    <a:pt x="4661" y="33522"/>
                    <a:pt x="4518" y="33694"/>
                    <a:pt x="4354" y="33845"/>
                  </a:cubicBezTo>
                  <a:lnTo>
                    <a:pt x="4354" y="33845"/>
                  </a:lnTo>
                  <a:cubicBezTo>
                    <a:pt x="4528" y="33706"/>
                    <a:pt x="4718" y="33511"/>
                    <a:pt x="4795" y="33241"/>
                  </a:cubicBezTo>
                  <a:cubicBezTo>
                    <a:pt x="4895" y="33002"/>
                    <a:pt x="4895" y="32704"/>
                    <a:pt x="4914" y="32405"/>
                  </a:cubicBezTo>
                  <a:cubicBezTo>
                    <a:pt x="4934" y="32107"/>
                    <a:pt x="4914" y="31809"/>
                    <a:pt x="4954" y="31510"/>
                  </a:cubicBezTo>
                  <a:cubicBezTo>
                    <a:pt x="5014" y="31212"/>
                    <a:pt x="5133" y="30874"/>
                    <a:pt x="5312" y="30615"/>
                  </a:cubicBezTo>
                  <a:cubicBezTo>
                    <a:pt x="5631" y="30038"/>
                    <a:pt x="6188" y="29461"/>
                    <a:pt x="6347" y="28685"/>
                  </a:cubicBezTo>
                  <a:cubicBezTo>
                    <a:pt x="6546" y="27910"/>
                    <a:pt x="6406" y="27074"/>
                    <a:pt x="6247" y="26239"/>
                  </a:cubicBezTo>
                  <a:cubicBezTo>
                    <a:pt x="6128" y="25383"/>
                    <a:pt x="5989" y="24468"/>
                    <a:pt x="6307" y="23593"/>
                  </a:cubicBezTo>
                  <a:cubicBezTo>
                    <a:pt x="6605" y="22718"/>
                    <a:pt x="7202" y="21922"/>
                    <a:pt x="7520" y="20927"/>
                  </a:cubicBezTo>
                  <a:cubicBezTo>
                    <a:pt x="7819" y="19933"/>
                    <a:pt x="7679" y="18858"/>
                    <a:pt x="7719" y="17804"/>
                  </a:cubicBezTo>
                  <a:cubicBezTo>
                    <a:pt x="7739" y="17267"/>
                    <a:pt x="7839" y="16730"/>
                    <a:pt x="8077" y="16233"/>
                  </a:cubicBezTo>
                  <a:cubicBezTo>
                    <a:pt x="8296" y="15735"/>
                    <a:pt x="8614" y="15258"/>
                    <a:pt x="8833" y="14741"/>
                  </a:cubicBezTo>
                  <a:cubicBezTo>
                    <a:pt x="9331" y="13666"/>
                    <a:pt x="9410" y="12473"/>
                    <a:pt x="9529" y="11319"/>
                  </a:cubicBezTo>
                  <a:cubicBezTo>
                    <a:pt x="9609" y="10722"/>
                    <a:pt x="9669" y="10125"/>
                    <a:pt x="9728" y="9509"/>
                  </a:cubicBezTo>
                  <a:cubicBezTo>
                    <a:pt x="9808" y="8912"/>
                    <a:pt x="9868" y="8295"/>
                    <a:pt x="10027" y="7718"/>
                  </a:cubicBezTo>
                  <a:cubicBezTo>
                    <a:pt x="10206" y="7122"/>
                    <a:pt x="10464" y="6565"/>
                    <a:pt x="10703" y="5988"/>
                  </a:cubicBezTo>
                  <a:cubicBezTo>
                    <a:pt x="10823" y="5689"/>
                    <a:pt x="10962" y="5411"/>
                    <a:pt x="11021" y="5073"/>
                  </a:cubicBezTo>
                  <a:cubicBezTo>
                    <a:pt x="11081" y="4735"/>
                    <a:pt x="11101" y="4416"/>
                    <a:pt x="11101" y="4098"/>
                  </a:cubicBezTo>
                  <a:cubicBezTo>
                    <a:pt x="11121" y="3442"/>
                    <a:pt x="11101" y="2805"/>
                    <a:pt x="11021" y="2149"/>
                  </a:cubicBezTo>
                  <a:cubicBezTo>
                    <a:pt x="10962" y="1512"/>
                    <a:pt x="10823" y="855"/>
                    <a:pt x="10763" y="219"/>
                  </a:cubicBezTo>
                  <a:cubicBezTo>
                    <a:pt x="10763" y="159"/>
                    <a:pt x="10763" y="139"/>
                    <a:pt x="10743" y="119"/>
                  </a:cubicBezTo>
                  <a:lnTo>
                    <a:pt x="10703" y="0"/>
                  </a:lnTo>
                  <a:close/>
                  <a:moveTo>
                    <a:pt x="1533" y="34733"/>
                  </a:moveTo>
                  <a:cubicBezTo>
                    <a:pt x="1533" y="34733"/>
                    <a:pt x="1549" y="34736"/>
                    <a:pt x="1581" y="34741"/>
                  </a:cubicBezTo>
                  <a:lnTo>
                    <a:pt x="1581" y="34741"/>
                  </a:lnTo>
                  <a:cubicBezTo>
                    <a:pt x="1549" y="34733"/>
                    <a:pt x="1533" y="34733"/>
                    <a:pt x="1533" y="34733"/>
                  </a:cubicBezTo>
                  <a:close/>
                  <a:moveTo>
                    <a:pt x="4354" y="33845"/>
                  </a:moveTo>
                  <a:lnTo>
                    <a:pt x="4354" y="33845"/>
                  </a:lnTo>
                  <a:cubicBezTo>
                    <a:pt x="4348" y="33849"/>
                    <a:pt x="4343" y="33853"/>
                    <a:pt x="4338" y="33858"/>
                  </a:cubicBezTo>
                  <a:cubicBezTo>
                    <a:pt x="3960" y="34156"/>
                    <a:pt x="3562" y="34355"/>
                    <a:pt x="3224" y="34494"/>
                  </a:cubicBezTo>
                  <a:cubicBezTo>
                    <a:pt x="2865" y="34613"/>
                    <a:pt x="2547" y="34653"/>
                    <a:pt x="2308" y="34713"/>
                  </a:cubicBezTo>
                  <a:cubicBezTo>
                    <a:pt x="2110" y="34745"/>
                    <a:pt x="1946" y="34754"/>
                    <a:pt x="1821" y="34754"/>
                  </a:cubicBezTo>
                  <a:cubicBezTo>
                    <a:pt x="1709" y="34754"/>
                    <a:pt x="1628" y="34747"/>
                    <a:pt x="1581" y="34741"/>
                  </a:cubicBezTo>
                  <a:lnTo>
                    <a:pt x="1581" y="34741"/>
                  </a:lnTo>
                  <a:cubicBezTo>
                    <a:pt x="1618" y="34750"/>
                    <a:pt x="1676" y="34769"/>
                    <a:pt x="1751" y="34812"/>
                  </a:cubicBezTo>
                  <a:cubicBezTo>
                    <a:pt x="1871" y="34812"/>
                    <a:pt x="2070" y="34812"/>
                    <a:pt x="2328" y="34753"/>
                  </a:cubicBezTo>
                  <a:cubicBezTo>
                    <a:pt x="2567" y="34713"/>
                    <a:pt x="2865" y="34633"/>
                    <a:pt x="3224" y="34514"/>
                  </a:cubicBezTo>
                  <a:cubicBezTo>
                    <a:pt x="3562" y="34375"/>
                    <a:pt x="3940" y="34196"/>
                    <a:pt x="4318" y="33877"/>
                  </a:cubicBezTo>
                  <a:cubicBezTo>
                    <a:pt x="4330" y="33867"/>
                    <a:pt x="4342" y="33856"/>
                    <a:pt x="4354" y="3384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48;p23">
              <a:extLst>
                <a:ext uri="{FF2B5EF4-FFF2-40B4-BE49-F238E27FC236}">
                  <a16:creationId xmlns:a16="http://schemas.microsoft.com/office/drawing/2014/main" id="{B1279BC1-0CBA-9970-1BA1-129ED5ACE4A4}"/>
                </a:ext>
              </a:extLst>
            </p:cNvPr>
            <p:cNvSpPr/>
            <p:nvPr/>
          </p:nvSpPr>
          <p:spPr>
            <a:xfrm>
              <a:off x="853389" y="3514350"/>
              <a:ext cx="310442" cy="1182573"/>
            </a:xfrm>
            <a:custGeom>
              <a:avLst/>
              <a:gdLst/>
              <a:ahLst/>
              <a:cxnLst/>
              <a:rect l="l" t="t" r="r" b="b"/>
              <a:pathLst>
                <a:path w="8674" h="33042" extrusionOk="0">
                  <a:moveTo>
                    <a:pt x="8674" y="0"/>
                  </a:moveTo>
                  <a:cubicBezTo>
                    <a:pt x="8674" y="2"/>
                    <a:pt x="8673" y="22"/>
                    <a:pt x="8654" y="60"/>
                  </a:cubicBezTo>
                  <a:cubicBezTo>
                    <a:pt x="8634" y="119"/>
                    <a:pt x="8634" y="219"/>
                    <a:pt x="8594" y="318"/>
                  </a:cubicBezTo>
                  <a:cubicBezTo>
                    <a:pt x="8634" y="219"/>
                    <a:pt x="8634" y="139"/>
                    <a:pt x="8654" y="80"/>
                  </a:cubicBezTo>
                  <a:cubicBezTo>
                    <a:pt x="8673" y="22"/>
                    <a:pt x="8674" y="2"/>
                    <a:pt x="8674" y="0"/>
                  </a:cubicBezTo>
                  <a:close/>
                  <a:moveTo>
                    <a:pt x="8594" y="318"/>
                  </a:moveTo>
                  <a:cubicBezTo>
                    <a:pt x="8554" y="537"/>
                    <a:pt x="8475" y="875"/>
                    <a:pt x="8375" y="1293"/>
                  </a:cubicBezTo>
                  <a:cubicBezTo>
                    <a:pt x="8276" y="1711"/>
                    <a:pt x="8037" y="2188"/>
                    <a:pt x="7799" y="2745"/>
                  </a:cubicBezTo>
                  <a:cubicBezTo>
                    <a:pt x="7580" y="3322"/>
                    <a:pt x="7361" y="3998"/>
                    <a:pt x="7162" y="4734"/>
                  </a:cubicBezTo>
                  <a:cubicBezTo>
                    <a:pt x="6963" y="5490"/>
                    <a:pt x="6764" y="6326"/>
                    <a:pt x="6565" y="7201"/>
                  </a:cubicBezTo>
                  <a:cubicBezTo>
                    <a:pt x="6366" y="8096"/>
                    <a:pt x="6167" y="9051"/>
                    <a:pt x="5690" y="9946"/>
                  </a:cubicBezTo>
                  <a:cubicBezTo>
                    <a:pt x="5471" y="10384"/>
                    <a:pt x="5213" y="10861"/>
                    <a:pt x="4994" y="11359"/>
                  </a:cubicBezTo>
                  <a:cubicBezTo>
                    <a:pt x="4795" y="11856"/>
                    <a:pt x="4675" y="12433"/>
                    <a:pt x="4596" y="12970"/>
                  </a:cubicBezTo>
                  <a:cubicBezTo>
                    <a:pt x="4476" y="14104"/>
                    <a:pt x="4278" y="15218"/>
                    <a:pt x="3999" y="16352"/>
                  </a:cubicBezTo>
                  <a:cubicBezTo>
                    <a:pt x="3462" y="18639"/>
                    <a:pt x="2945" y="20867"/>
                    <a:pt x="2467" y="22857"/>
                  </a:cubicBezTo>
                  <a:cubicBezTo>
                    <a:pt x="1970" y="24846"/>
                    <a:pt x="1532" y="26636"/>
                    <a:pt x="1174" y="28148"/>
                  </a:cubicBezTo>
                  <a:cubicBezTo>
                    <a:pt x="816" y="29640"/>
                    <a:pt x="518" y="30854"/>
                    <a:pt x="299" y="31729"/>
                  </a:cubicBezTo>
                  <a:cubicBezTo>
                    <a:pt x="200" y="32147"/>
                    <a:pt x="120" y="32465"/>
                    <a:pt x="80" y="32684"/>
                  </a:cubicBezTo>
                  <a:cubicBezTo>
                    <a:pt x="40" y="32783"/>
                    <a:pt x="21" y="32883"/>
                    <a:pt x="21" y="32942"/>
                  </a:cubicBezTo>
                  <a:cubicBezTo>
                    <a:pt x="21" y="33002"/>
                    <a:pt x="1" y="33042"/>
                    <a:pt x="1" y="33042"/>
                  </a:cubicBezTo>
                  <a:cubicBezTo>
                    <a:pt x="1" y="33042"/>
                    <a:pt x="21" y="33022"/>
                    <a:pt x="21" y="32962"/>
                  </a:cubicBezTo>
                  <a:cubicBezTo>
                    <a:pt x="40" y="32903"/>
                    <a:pt x="80" y="32823"/>
                    <a:pt x="100" y="32724"/>
                  </a:cubicBezTo>
                  <a:cubicBezTo>
                    <a:pt x="180" y="32505"/>
                    <a:pt x="239" y="32167"/>
                    <a:pt x="339" y="31749"/>
                  </a:cubicBezTo>
                  <a:cubicBezTo>
                    <a:pt x="578" y="30913"/>
                    <a:pt x="876" y="29680"/>
                    <a:pt x="1274" y="28188"/>
                  </a:cubicBezTo>
                  <a:cubicBezTo>
                    <a:pt x="1632" y="26676"/>
                    <a:pt x="2109" y="24886"/>
                    <a:pt x="2607" y="22916"/>
                  </a:cubicBezTo>
                  <a:cubicBezTo>
                    <a:pt x="3084" y="20927"/>
                    <a:pt x="3621" y="18739"/>
                    <a:pt x="4178" y="16431"/>
                  </a:cubicBezTo>
                  <a:cubicBezTo>
                    <a:pt x="4417" y="15278"/>
                    <a:pt x="4616" y="14124"/>
                    <a:pt x="4755" y="13030"/>
                  </a:cubicBezTo>
                  <a:cubicBezTo>
                    <a:pt x="4815" y="12473"/>
                    <a:pt x="4914" y="11956"/>
                    <a:pt x="5113" y="11458"/>
                  </a:cubicBezTo>
                  <a:cubicBezTo>
                    <a:pt x="5312" y="10961"/>
                    <a:pt x="5571" y="10523"/>
                    <a:pt x="5789" y="10046"/>
                  </a:cubicBezTo>
                  <a:cubicBezTo>
                    <a:pt x="6287" y="9111"/>
                    <a:pt x="6486" y="8156"/>
                    <a:pt x="6665" y="7261"/>
                  </a:cubicBezTo>
                  <a:cubicBezTo>
                    <a:pt x="6864" y="6366"/>
                    <a:pt x="7043" y="5530"/>
                    <a:pt x="7242" y="4794"/>
                  </a:cubicBezTo>
                  <a:cubicBezTo>
                    <a:pt x="7441" y="4038"/>
                    <a:pt x="7659" y="3382"/>
                    <a:pt x="7858" y="2805"/>
                  </a:cubicBezTo>
                  <a:cubicBezTo>
                    <a:pt x="8057" y="2228"/>
                    <a:pt x="8296" y="1751"/>
                    <a:pt x="8395" y="1313"/>
                  </a:cubicBezTo>
                  <a:cubicBezTo>
                    <a:pt x="8495" y="895"/>
                    <a:pt x="8554" y="557"/>
                    <a:pt x="8594" y="31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49;p23">
              <a:extLst>
                <a:ext uri="{FF2B5EF4-FFF2-40B4-BE49-F238E27FC236}">
                  <a16:creationId xmlns:a16="http://schemas.microsoft.com/office/drawing/2014/main" id="{D00CBC51-2C2D-5BE4-30F3-CE4D052A5F70}"/>
                </a:ext>
              </a:extLst>
            </p:cNvPr>
            <p:cNvSpPr/>
            <p:nvPr/>
          </p:nvSpPr>
          <p:spPr>
            <a:xfrm>
              <a:off x="496701" y="3138406"/>
              <a:ext cx="457826" cy="1559227"/>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0;p23">
              <a:extLst>
                <a:ext uri="{FF2B5EF4-FFF2-40B4-BE49-F238E27FC236}">
                  <a16:creationId xmlns:a16="http://schemas.microsoft.com/office/drawing/2014/main" id="{FBA09AD3-51D6-3D18-C44A-0FD86307E04E}"/>
                </a:ext>
              </a:extLst>
            </p:cNvPr>
            <p:cNvSpPr/>
            <p:nvPr/>
          </p:nvSpPr>
          <p:spPr>
            <a:xfrm>
              <a:off x="542978" y="3208913"/>
              <a:ext cx="329662" cy="1484462"/>
            </a:xfrm>
            <a:custGeom>
              <a:avLst/>
              <a:gdLst/>
              <a:ahLst/>
              <a:cxnLst/>
              <a:rect l="l" t="t" r="r" b="b"/>
              <a:pathLst>
                <a:path w="9211" h="41477" extrusionOk="0">
                  <a:moveTo>
                    <a:pt x="0" y="0"/>
                  </a:moveTo>
                  <a:lnTo>
                    <a:pt x="0" y="99"/>
                  </a:lnTo>
                  <a:cubicBezTo>
                    <a:pt x="0" y="179"/>
                    <a:pt x="20" y="298"/>
                    <a:pt x="40" y="418"/>
                  </a:cubicBezTo>
                  <a:cubicBezTo>
                    <a:pt x="100" y="696"/>
                    <a:pt x="140" y="1114"/>
                    <a:pt x="239" y="1651"/>
                  </a:cubicBezTo>
                  <a:cubicBezTo>
                    <a:pt x="339" y="2188"/>
                    <a:pt x="637" y="2785"/>
                    <a:pt x="856" y="3501"/>
                  </a:cubicBezTo>
                  <a:cubicBezTo>
                    <a:pt x="1114" y="4237"/>
                    <a:pt x="1333" y="5073"/>
                    <a:pt x="1552" y="6027"/>
                  </a:cubicBezTo>
                  <a:cubicBezTo>
                    <a:pt x="1791" y="6962"/>
                    <a:pt x="1950" y="7977"/>
                    <a:pt x="2149" y="9111"/>
                  </a:cubicBezTo>
                  <a:cubicBezTo>
                    <a:pt x="2348" y="10225"/>
                    <a:pt x="2547" y="11438"/>
                    <a:pt x="3124" y="12612"/>
                  </a:cubicBezTo>
                  <a:cubicBezTo>
                    <a:pt x="3382" y="13189"/>
                    <a:pt x="3681" y="13786"/>
                    <a:pt x="3899" y="14402"/>
                  </a:cubicBezTo>
                  <a:cubicBezTo>
                    <a:pt x="4118" y="15019"/>
                    <a:pt x="4218" y="15695"/>
                    <a:pt x="4297" y="16372"/>
                  </a:cubicBezTo>
                  <a:cubicBezTo>
                    <a:pt x="4397" y="17764"/>
                    <a:pt x="4596" y="19177"/>
                    <a:pt x="4874" y="20609"/>
                  </a:cubicBezTo>
                  <a:cubicBezTo>
                    <a:pt x="5431" y="23493"/>
                    <a:pt x="5988" y="26258"/>
                    <a:pt x="6485" y="28745"/>
                  </a:cubicBezTo>
                  <a:cubicBezTo>
                    <a:pt x="7003" y="31232"/>
                    <a:pt x="7480" y="33479"/>
                    <a:pt x="7878" y="35369"/>
                  </a:cubicBezTo>
                  <a:cubicBezTo>
                    <a:pt x="8276" y="37219"/>
                    <a:pt x="8594" y="38771"/>
                    <a:pt x="8853" y="39845"/>
                  </a:cubicBezTo>
                  <a:cubicBezTo>
                    <a:pt x="8972" y="40362"/>
                    <a:pt x="9052" y="40760"/>
                    <a:pt x="9111" y="41059"/>
                  </a:cubicBezTo>
                  <a:cubicBezTo>
                    <a:pt x="9145" y="41160"/>
                    <a:pt x="9165" y="41247"/>
                    <a:pt x="9182" y="41332"/>
                  </a:cubicBezTo>
                  <a:lnTo>
                    <a:pt x="9182" y="41332"/>
                  </a:lnTo>
                  <a:cubicBezTo>
                    <a:pt x="9170" y="41261"/>
                    <a:pt x="9167" y="41173"/>
                    <a:pt x="9151" y="41059"/>
                  </a:cubicBezTo>
                  <a:cubicBezTo>
                    <a:pt x="9091" y="40760"/>
                    <a:pt x="9012" y="40362"/>
                    <a:pt x="8892" y="39845"/>
                  </a:cubicBezTo>
                  <a:cubicBezTo>
                    <a:pt x="8674" y="38771"/>
                    <a:pt x="8375" y="37259"/>
                    <a:pt x="7997" y="35369"/>
                  </a:cubicBezTo>
                  <a:cubicBezTo>
                    <a:pt x="7599" y="33479"/>
                    <a:pt x="7162" y="31232"/>
                    <a:pt x="6625" y="28725"/>
                  </a:cubicBezTo>
                  <a:cubicBezTo>
                    <a:pt x="6127" y="26219"/>
                    <a:pt x="5590" y="23473"/>
                    <a:pt x="5013" y="20589"/>
                  </a:cubicBezTo>
                  <a:cubicBezTo>
                    <a:pt x="4735" y="19157"/>
                    <a:pt x="4576" y="17724"/>
                    <a:pt x="4436" y="16332"/>
                  </a:cubicBezTo>
                  <a:cubicBezTo>
                    <a:pt x="4377" y="15636"/>
                    <a:pt x="4277" y="14979"/>
                    <a:pt x="4019" y="14323"/>
                  </a:cubicBezTo>
                  <a:cubicBezTo>
                    <a:pt x="3800" y="13686"/>
                    <a:pt x="3502" y="13109"/>
                    <a:pt x="3243" y="12532"/>
                  </a:cubicBezTo>
                  <a:cubicBezTo>
                    <a:pt x="2706" y="11379"/>
                    <a:pt x="2487" y="10205"/>
                    <a:pt x="2288" y="9071"/>
                  </a:cubicBezTo>
                  <a:cubicBezTo>
                    <a:pt x="2089" y="7957"/>
                    <a:pt x="1910" y="6903"/>
                    <a:pt x="1691" y="5968"/>
                  </a:cubicBezTo>
                  <a:cubicBezTo>
                    <a:pt x="1453" y="5033"/>
                    <a:pt x="1214" y="4177"/>
                    <a:pt x="955" y="3461"/>
                  </a:cubicBezTo>
                  <a:cubicBezTo>
                    <a:pt x="717" y="2745"/>
                    <a:pt x="438" y="2148"/>
                    <a:pt x="319" y="1591"/>
                  </a:cubicBezTo>
                  <a:cubicBezTo>
                    <a:pt x="219" y="1074"/>
                    <a:pt x="140" y="656"/>
                    <a:pt x="100" y="378"/>
                  </a:cubicBezTo>
                  <a:cubicBezTo>
                    <a:pt x="60" y="259"/>
                    <a:pt x="40" y="159"/>
                    <a:pt x="40" y="60"/>
                  </a:cubicBezTo>
                  <a:cubicBezTo>
                    <a:pt x="20" y="60"/>
                    <a:pt x="0" y="0"/>
                    <a:pt x="0" y="0"/>
                  </a:cubicBezTo>
                  <a:close/>
                  <a:moveTo>
                    <a:pt x="9182" y="41332"/>
                  </a:moveTo>
                  <a:cubicBezTo>
                    <a:pt x="9184" y="41348"/>
                    <a:pt x="9187" y="41363"/>
                    <a:pt x="9191" y="41377"/>
                  </a:cubicBezTo>
                  <a:cubicBezTo>
                    <a:pt x="9188" y="41362"/>
                    <a:pt x="9185" y="41347"/>
                    <a:pt x="9182" y="41332"/>
                  </a:cubicBezTo>
                  <a:close/>
                  <a:moveTo>
                    <a:pt x="9191" y="41377"/>
                  </a:moveTo>
                  <a:cubicBezTo>
                    <a:pt x="9211" y="41456"/>
                    <a:pt x="9211" y="41476"/>
                    <a:pt x="9211" y="41476"/>
                  </a:cubicBezTo>
                  <a:cubicBezTo>
                    <a:pt x="9211" y="41476"/>
                    <a:pt x="9211" y="41437"/>
                    <a:pt x="9191" y="4137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1;p23">
              <a:extLst>
                <a:ext uri="{FF2B5EF4-FFF2-40B4-BE49-F238E27FC236}">
                  <a16:creationId xmlns:a16="http://schemas.microsoft.com/office/drawing/2014/main" id="{5AB8CAEB-861B-A57C-B6CC-635877063CBC}"/>
                </a:ext>
              </a:extLst>
            </p:cNvPr>
            <p:cNvSpPr/>
            <p:nvPr/>
          </p:nvSpPr>
          <p:spPr>
            <a:xfrm>
              <a:off x="3716243" y="3477879"/>
              <a:ext cx="810930" cy="1119976"/>
            </a:xfrm>
            <a:custGeom>
              <a:avLst/>
              <a:gdLst/>
              <a:ahLst/>
              <a:cxnLst/>
              <a:rect l="l" t="t" r="r" b="b"/>
              <a:pathLst>
                <a:path w="22658" h="31293" extrusionOk="0">
                  <a:moveTo>
                    <a:pt x="19715" y="1"/>
                  </a:moveTo>
                  <a:cubicBezTo>
                    <a:pt x="19595" y="1"/>
                    <a:pt x="19475" y="8"/>
                    <a:pt x="19356" y="24"/>
                  </a:cubicBezTo>
                  <a:cubicBezTo>
                    <a:pt x="18162" y="164"/>
                    <a:pt x="17128" y="999"/>
                    <a:pt x="16412" y="1954"/>
                  </a:cubicBezTo>
                  <a:cubicBezTo>
                    <a:pt x="15695" y="2949"/>
                    <a:pt x="15238" y="4102"/>
                    <a:pt x="14780" y="5216"/>
                  </a:cubicBezTo>
                  <a:cubicBezTo>
                    <a:pt x="14323" y="6330"/>
                    <a:pt x="13806" y="7464"/>
                    <a:pt x="13010" y="8379"/>
                  </a:cubicBezTo>
                  <a:cubicBezTo>
                    <a:pt x="12782" y="8590"/>
                    <a:pt x="12523" y="8831"/>
                    <a:pt x="12234" y="8831"/>
                  </a:cubicBezTo>
                  <a:cubicBezTo>
                    <a:pt x="12195" y="8831"/>
                    <a:pt x="12155" y="8826"/>
                    <a:pt x="12115" y="8817"/>
                  </a:cubicBezTo>
                  <a:cubicBezTo>
                    <a:pt x="11796" y="8757"/>
                    <a:pt x="11598" y="8379"/>
                    <a:pt x="11538" y="8021"/>
                  </a:cubicBezTo>
                  <a:cubicBezTo>
                    <a:pt x="11498" y="7683"/>
                    <a:pt x="11538" y="7305"/>
                    <a:pt x="11438" y="6987"/>
                  </a:cubicBezTo>
                  <a:cubicBezTo>
                    <a:pt x="11268" y="6351"/>
                    <a:pt x="10613" y="5981"/>
                    <a:pt x="9965" y="5981"/>
                  </a:cubicBezTo>
                  <a:cubicBezTo>
                    <a:pt x="9782" y="5981"/>
                    <a:pt x="9600" y="6010"/>
                    <a:pt x="9429" y="6072"/>
                  </a:cubicBezTo>
                  <a:cubicBezTo>
                    <a:pt x="8653" y="6330"/>
                    <a:pt x="8136" y="7106"/>
                    <a:pt x="7937" y="7922"/>
                  </a:cubicBezTo>
                  <a:cubicBezTo>
                    <a:pt x="7738" y="8757"/>
                    <a:pt x="7778" y="9593"/>
                    <a:pt x="7858" y="10448"/>
                  </a:cubicBezTo>
                  <a:cubicBezTo>
                    <a:pt x="7977" y="12000"/>
                    <a:pt x="8116" y="13551"/>
                    <a:pt x="8236" y="15123"/>
                  </a:cubicBezTo>
                  <a:cubicBezTo>
                    <a:pt x="8275" y="15939"/>
                    <a:pt x="8275" y="16953"/>
                    <a:pt x="7579" y="17411"/>
                  </a:cubicBezTo>
                  <a:cubicBezTo>
                    <a:pt x="7360" y="17551"/>
                    <a:pt x="7102" y="17610"/>
                    <a:pt x="6836" y="17610"/>
                  </a:cubicBezTo>
                  <a:cubicBezTo>
                    <a:pt x="6499" y="17610"/>
                    <a:pt x="6149" y="17515"/>
                    <a:pt x="5849" y="17371"/>
                  </a:cubicBezTo>
                  <a:cubicBezTo>
                    <a:pt x="4993" y="17013"/>
                    <a:pt x="4257" y="16416"/>
                    <a:pt x="3740" y="15640"/>
                  </a:cubicBezTo>
                  <a:cubicBezTo>
                    <a:pt x="3342" y="15043"/>
                    <a:pt x="3004" y="14347"/>
                    <a:pt x="2367" y="14089"/>
                  </a:cubicBezTo>
                  <a:cubicBezTo>
                    <a:pt x="2225" y="14034"/>
                    <a:pt x="2079" y="14008"/>
                    <a:pt x="1932" y="14008"/>
                  </a:cubicBezTo>
                  <a:cubicBezTo>
                    <a:pt x="1282" y="14008"/>
                    <a:pt x="634" y="14509"/>
                    <a:pt x="358" y="15143"/>
                  </a:cubicBezTo>
                  <a:cubicBezTo>
                    <a:pt x="0" y="15919"/>
                    <a:pt x="179" y="16774"/>
                    <a:pt x="199" y="17629"/>
                  </a:cubicBezTo>
                  <a:cubicBezTo>
                    <a:pt x="398" y="22682"/>
                    <a:pt x="1790" y="28192"/>
                    <a:pt x="6346" y="30898"/>
                  </a:cubicBezTo>
                  <a:cubicBezTo>
                    <a:pt x="7292" y="31169"/>
                    <a:pt x="8209" y="31292"/>
                    <a:pt x="9111" y="31292"/>
                  </a:cubicBezTo>
                  <a:cubicBezTo>
                    <a:pt x="10789" y="31292"/>
                    <a:pt x="12415" y="30867"/>
                    <a:pt x="14084" y="30182"/>
                  </a:cubicBezTo>
                  <a:cubicBezTo>
                    <a:pt x="16690" y="29048"/>
                    <a:pt x="18898" y="27118"/>
                    <a:pt x="20589" y="24831"/>
                  </a:cubicBezTo>
                  <a:cubicBezTo>
                    <a:pt x="21066" y="24174"/>
                    <a:pt x="21504" y="23478"/>
                    <a:pt x="21703" y="22682"/>
                  </a:cubicBezTo>
                  <a:cubicBezTo>
                    <a:pt x="21902" y="21886"/>
                    <a:pt x="21783" y="20991"/>
                    <a:pt x="21265" y="20355"/>
                  </a:cubicBezTo>
                  <a:cubicBezTo>
                    <a:pt x="20815" y="19825"/>
                    <a:pt x="20141" y="19602"/>
                    <a:pt x="19438" y="19602"/>
                  </a:cubicBezTo>
                  <a:cubicBezTo>
                    <a:pt x="18901" y="19602"/>
                    <a:pt x="18347" y="19733"/>
                    <a:pt x="17864" y="19957"/>
                  </a:cubicBezTo>
                  <a:cubicBezTo>
                    <a:pt x="17267" y="20235"/>
                    <a:pt x="16710" y="20633"/>
                    <a:pt x="16073" y="20812"/>
                  </a:cubicBezTo>
                  <a:cubicBezTo>
                    <a:pt x="15896" y="20861"/>
                    <a:pt x="15710" y="20886"/>
                    <a:pt x="15527" y="20886"/>
                  </a:cubicBezTo>
                  <a:cubicBezTo>
                    <a:pt x="15030" y="20886"/>
                    <a:pt x="14550" y="20702"/>
                    <a:pt x="14303" y="20295"/>
                  </a:cubicBezTo>
                  <a:cubicBezTo>
                    <a:pt x="13985" y="19718"/>
                    <a:pt x="14203" y="18942"/>
                    <a:pt x="14681" y="18465"/>
                  </a:cubicBezTo>
                  <a:cubicBezTo>
                    <a:pt x="15119" y="18007"/>
                    <a:pt x="15775" y="17749"/>
                    <a:pt x="16372" y="17470"/>
                  </a:cubicBezTo>
                  <a:cubicBezTo>
                    <a:pt x="18023" y="16734"/>
                    <a:pt x="19575" y="15660"/>
                    <a:pt x="20887" y="14387"/>
                  </a:cubicBezTo>
                  <a:cubicBezTo>
                    <a:pt x="21544" y="13770"/>
                    <a:pt x="22180" y="12795"/>
                    <a:pt x="21783" y="11980"/>
                  </a:cubicBezTo>
                  <a:cubicBezTo>
                    <a:pt x="21504" y="11383"/>
                    <a:pt x="20768" y="11144"/>
                    <a:pt x="20112" y="11105"/>
                  </a:cubicBezTo>
                  <a:cubicBezTo>
                    <a:pt x="20060" y="11103"/>
                    <a:pt x="20008" y="11102"/>
                    <a:pt x="19956" y="11102"/>
                  </a:cubicBezTo>
                  <a:cubicBezTo>
                    <a:pt x="19632" y="11102"/>
                    <a:pt x="19299" y="11129"/>
                    <a:pt x="18969" y="11129"/>
                  </a:cubicBezTo>
                  <a:cubicBezTo>
                    <a:pt x="18697" y="11129"/>
                    <a:pt x="18426" y="11111"/>
                    <a:pt x="18162" y="11045"/>
                  </a:cubicBezTo>
                  <a:cubicBezTo>
                    <a:pt x="17585" y="10906"/>
                    <a:pt x="17008" y="10388"/>
                    <a:pt x="17168" y="9812"/>
                  </a:cubicBezTo>
                  <a:cubicBezTo>
                    <a:pt x="17227" y="9493"/>
                    <a:pt x="17506" y="9274"/>
                    <a:pt x="17764" y="9076"/>
                  </a:cubicBezTo>
                  <a:cubicBezTo>
                    <a:pt x="19117" y="7922"/>
                    <a:pt x="20370" y="6569"/>
                    <a:pt x="21365" y="5077"/>
                  </a:cubicBezTo>
                  <a:cubicBezTo>
                    <a:pt x="22061" y="4082"/>
                    <a:pt x="22658" y="2829"/>
                    <a:pt x="22260" y="1656"/>
                  </a:cubicBezTo>
                  <a:cubicBezTo>
                    <a:pt x="21920" y="635"/>
                    <a:pt x="20805" y="1"/>
                    <a:pt x="19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2;p23">
              <a:extLst>
                <a:ext uri="{FF2B5EF4-FFF2-40B4-BE49-F238E27FC236}">
                  <a16:creationId xmlns:a16="http://schemas.microsoft.com/office/drawing/2014/main" id="{88B24C73-E289-0A91-5884-C291B9A6CA23}"/>
                </a:ext>
              </a:extLst>
            </p:cNvPr>
            <p:cNvSpPr/>
            <p:nvPr/>
          </p:nvSpPr>
          <p:spPr>
            <a:xfrm>
              <a:off x="3961158" y="3501501"/>
              <a:ext cx="503386" cy="1092919"/>
            </a:xfrm>
            <a:custGeom>
              <a:avLst/>
              <a:gdLst/>
              <a:ahLst/>
              <a:cxnLst/>
              <a:rect l="l" t="t" r="r" b="b"/>
              <a:pathLst>
                <a:path w="14065" h="30537" extrusionOk="0">
                  <a:moveTo>
                    <a:pt x="14064" y="1"/>
                  </a:moveTo>
                  <a:lnTo>
                    <a:pt x="14064" y="1"/>
                  </a:lnTo>
                  <a:cubicBezTo>
                    <a:pt x="14005" y="61"/>
                    <a:pt x="13925" y="140"/>
                    <a:pt x="13826" y="240"/>
                  </a:cubicBezTo>
                  <a:cubicBezTo>
                    <a:pt x="13627" y="458"/>
                    <a:pt x="13308" y="757"/>
                    <a:pt x="12930" y="1155"/>
                  </a:cubicBezTo>
                  <a:cubicBezTo>
                    <a:pt x="12155" y="1950"/>
                    <a:pt x="11080" y="3164"/>
                    <a:pt x="9947" y="4815"/>
                  </a:cubicBezTo>
                  <a:cubicBezTo>
                    <a:pt x="9370" y="5611"/>
                    <a:pt x="8793" y="6546"/>
                    <a:pt x="8176" y="7540"/>
                  </a:cubicBezTo>
                  <a:cubicBezTo>
                    <a:pt x="7559" y="8535"/>
                    <a:pt x="6943" y="9609"/>
                    <a:pt x="6286" y="10783"/>
                  </a:cubicBezTo>
                  <a:cubicBezTo>
                    <a:pt x="5650" y="11917"/>
                    <a:pt x="5013" y="13170"/>
                    <a:pt x="4476" y="14503"/>
                  </a:cubicBezTo>
                  <a:cubicBezTo>
                    <a:pt x="4178" y="15179"/>
                    <a:pt x="3959" y="15875"/>
                    <a:pt x="3700" y="16572"/>
                  </a:cubicBezTo>
                  <a:cubicBezTo>
                    <a:pt x="3462" y="17268"/>
                    <a:pt x="3203" y="17984"/>
                    <a:pt x="2964" y="18700"/>
                  </a:cubicBezTo>
                  <a:cubicBezTo>
                    <a:pt x="1970" y="21585"/>
                    <a:pt x="1114" y="24409"/>
                    <a:pt x="577" y="26995"/>
                  </a:cubicBezTo>
                  <a:cubicBezTo>
                    <a:pt x="0" y="29581"/>
                    <a:pt x="338" y="28448"/>
                    <a:pt x="318" y="30477"/>
                  </a:cubicBezTo>
                  <a:lnTo>
                    <a:pt x="438" y="30536"/>
                  </a:lnTo>
                  <a:cubicBezTo>
                    <a:pt x="498" y="28547"/>
                    <a:pt x="139" y="29681"/>
                    <a:pt x="716" y="27095"/>
                  </a:cubicBezTo>
                  <a:cubicBezTo>
                    <a:pt x="1293" y="24509"/>
                    <a:pt x="2129" y="21684"/>
                    <a:pt x="3103" y="18800"/>
                  </a:cubicBezTo>
                  <a:cubicBezTo>
                    <a:pt x="3362" y="18083"/>
                    <a:pt x="3601" y="17367"/>
                    <a:pt x="3859" y="16671"/>
                  </a:cubicBezTo>
                  <a:cubicBezTo>
                    <a:pt x="4078" y="15955"/>
                    <a:pt x="4317" y="15279"/>
                    <a:pt x="4595" y="14602"/>
                  </a:cubicBezTo>
                  <a:cubicBezTo>
                    <a:pt x="5152" y="13269"/>
                    <a:pt x="5769" y="12036"/>
                    <a:pt x="6386" y="10882"/>
                  </a:cubicBezTo>
                  <a:cubicBezTo>
                    <a:pt x="7002" y="9709"/>
                    <a:pt x="7659" y="8614"/>
                    <a:pt x="8256" y="7620"/>
                  </a:cubicBezTo>
                  <a:cubicBezTo>
                    <a:pt x="8872" y="6605"/>
                    <a:pt x="9449" y="5670"/>
                    <a:pt x="10026" y="4855"/>
                  </a:cubicBezTo>
                  <a:cubicBezTo>
                    <a:pt x="11140" y="3224"/>
                    <a:pt x="12214" y="1990"/>
                    <a:pt x="12950" y="1175"/>
                  </a:cubicBezTo>
                  <a:cubicBezTo>
                    <a:pt x="13348" y="777"/>
                    <a:pt x="13647" y="458"/>
                    <a:pt x="13846" y="260"/>
                  </a:cubicBezTo>
                  <a:cubicBezTo>
                    <a:pt x="13945" y="160"/>
                    <a:pt x="14025" y="61"/>
                    <a:pt x="140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3;p23">
              <a:extLst>
                <a:ext uri="{FF2B5EF4-FFF2-40B4-BE49-F238E27FC236}">
                  <a16:creationId xmlns:a16="http://schemas.microsoft.com/office/drawing/2014/main" id="{2B58F4A8-9782-8E95-2967-F9D5B8F20259}"/>
                </a:ext>
              </a:extLst>
            </p:cNvPr>
            <p:cNvSpPr/>
            <p:nvPr/>
          </p:nvSpPr>
          <p:spPr>
            <a:xfrm>
              <a:off x="4054428" y="3693732"/>
              <a:ext cx="67643" cy="326118"/>
            </a:xfrm>
            <a:custGeom>
              <a:avLst/>
              <a:gdLst/>
              <a:ahLst/>
              <a:cxnLst/>
              <a:rect l="l" t="t" r="r" b="b"/>
              <a:pathLst>
                <a:path w="1890" h="9112" extrusionOk="0">
                  <a:moveTo>
                    <a:pt x="0" y="1"/>
                  </a:moveTo>
                  <a:lnTo>
                    <a:pt x="0" y="1"/>
                  </a:lnTo>
                  <a:cubicBezTo>
                    <a:pt x="0" y="1"/>
                    <a:pt x="20" y="140"/>
                    <a:pt x="80" y="359"/>
                  </a:cubicBezTo>
                  <a:cubicBezTo>
                    <a:pt x="119" y="578"/>
                    <a:pt x="199" y="936"/>
                    <a:pt x="299" y="1334"/>
                  </a:cubicBezTo>
                  <a:cubicBezTo>
                    <a:pt x="497" y="2149"/>
                    <a:pt x="716" y="3283"/>
                    <a:pt x="955" y="4556"/>
                  </a:cubicBezTo>
                  <a:cubicBezTo>
                    <a:pt x="1174" y="5830"/>
                    <a:pt x="1393" y="6963"/>
                    <a:pt x="1572" y="7799"/>
                  </a:cubicBezTo>
                  <a:cubicBezTo>
                    <a:pt x="1651" y="8197"/>
                    <a:pt x="1751" y="8535"/>
                    <a:pt x="1790" y="8754"/>
                  </a:cubicBezTo>
                  <a:cubicBezTo>
                    <a:pt x="1850" y="8992"/>
                    <a:pt x="1890" y="9112"/>
                    <a:pt x="1890" y="9112"/>
                  </a:cubicBezTo>
                  <a:cubicBezTo>
                    <a:pt x="1890" y="9112"/>
                    <a:pt x="1870" y="8953"/>
                    <a:pt x="1850" y="8754"/>
                  </a:cubicBezTo>
                  <a:cubicBezTo>
                    <a:pt x="1790" y="8515"/>
                    <a:pt x="1751" y="8197"/>
                    <a:pt x="1671" y="7799"/>
                  </a:cubicBezTo>
                  <a:cubicBezTo>
                    <a:pt x="1512" y="6944"/>
                    <a:pt x="1313" y="5810"/>
                    <a:pt x="1094" y="4556"/>
                  </a:cubicBezTo>
                  <a:cubicBezTo>
                    <a:pt x="875" y="3283"/>
                    <a:pt x="617" y="2149"/>
                    <a:pt x="398" y="1334"/>
                  </a:cubicBezTo>
                  <a:cubicBezTo>
                    <a:pt x="299" y="896"/>
                    <a:pt x="199" y="578"/>
                    <a:pt x="119" y="359"/>
                  </a:cubicBezTo>
                  <a:cubicBezTo>
                    <a:pt x="60" y="140"/>
                    <a:pt x="0"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4;p23">
              <a:extLst>
                <a:ext uri="{FF2B5EF4-FFF2-40B4-BE49-F238E27FC236}">
                  <a16:creationId xmlns:a16="http://schemas.microsoft.com/office/drawing/2014/main" id="{2E435F5C-414D-44D8-FAD5-ADBBDB05C6F6}"/>
                </a:ext>
              </a:extLst>
            </p:cNvPr>
            <p:cNvSpPr/>
            <p:nvPr/>
          </p:nvSpPr>
          <p:spPr>
            <a:xfrm>
              <a:off x="4121356" y="3919428"/>
              <a:ext cx="380197" cy="99854"/>
            </a:xfrm>
            <a:custGeom>
              <a:avLst/>
              <a:gdLst/>
              <a:ahLst/>
              <a:cxnLst/>
              <a:rect l="l" t="t" r="r" b="b"/>
              <a:pathLst>
                <a:path w="10623" h="2790" extrusionOk="0">
                  <a:moveTo>
                    <a:pt x="10165" y="1"/>
                  </a:moveTo>
                  <a:cubicBezTo>
                    <a:pt x="9887" y="21"/>
                    <a:pt x="9489" y="61"/>
                    <a:pt x="8992" y="140"/>
                  </a:cubicBezTo>
                  <a:cubicBezTo>
                    <a:pt x="7997" y="299"/>
                    <a:pt x="6664" y="558"/>
                    <a:pt x="5192" y="956"/>
                  </a:cubicBezTo>
                  <a:cubicBezTo>
                    <a:pt x="3720" y="1354"/>
                    <a:pt x="2427" y="1791"/>
                    <a:pt x="1492" y="2129"/>
                  </a:cubicBezTo>
                  <a:cubicBezTo>
                    <a:pt x="1015" y="2308"/>
                    <a:pt x="637" y="2448"/>
                    <a:pt x="398" y="2587"/>
                  </a:cubicBezTo>
                  <a:cubicBezTo>
                    <a:pt x="119" y="2706"/>
                    <a:pt x="0" y="2786"/>
                    <a:pt x="0" y="2786"/>
                  </a:cubicBezTo>
                  <a:cubicBezTo>
                    <a:pt x="3" y="2788"/>
                    <a:pt x="7" y="2790"/>
                    <a:pt x="13" y="2790"/>
                  </a:cubicBezTo>
                  <a:cubicBezTo>
                    <a:pt x="53" y="2790"/>
                    <a:pt x="175" y="2733"/>
                    <a:pt x="418" y="2647"/>
                  </a:cubicBezTo>
                  <a:cubicBezTo>
                    <a:pt x="696" y="2547"/>
                    <a:pt x="1074" y="2408"/>
                    <a:pt x="1532" y="2249"/>
                  </a:cubicBezTo>
                  <a:cubicBezTo>
                    <a:pt x="2467" y="1931"/>
                    <a:pt x="3780" y="1533"/>
                    <a:pt x="5252" y="1135"/>
                  </a:cubicBezTo>
                  <a:cubicBezTo>
                    <a:pt x="6704" y="737"/>
                    <a:pt x="8057" y="439"/>
                    <a:pt x="9031" y="260"/>
                  </a:cubicBezTo>
                  <a:cubicBezTo>
                    <a:pt x="9529" y="160"/>
                    <a:pt x="9927" y="120"/>
                    <a:pt x="10185" y="61"/>
                  </a:cubicBezTo>
                  <a:cubicBezTo>
                    <a:pt x="10464" y="41"/>
                    <a:pt x="10623" y="1"/>
                    <a:pt x="106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5;p23">
              <a:extLst>
                <a:ext uri="{FF2B5EF4-FFF2-40B4-BE49-F238E27FC236}">
                  <a16:creationId xmlns:a16="http://schemas.microsoft.com/office/drawing/2014/main" id="{07D5DD26-7A0B-1044-E2CF-0F73C0422306}"/>
                </a:ext>
              </a:extLst>
            </p:cNvPr>
            <p:cNvSpPr/>
            <p:nvPr/>
          </p:nvSpPr>
          <p:spPr>
            <a:xfrm>
              <a:off x="3755398" y="3982097"/>
              <a:ext cx="230702" cy="477045"/>
            </a:xfrm>
            <a:custGeom>
              <a:avLst/>
              <a:gdLst/>
              <a:ahLst/>
              <a:cxnLst/>
              <a:rect l="l" t="t" r="r" b="b"/>
              <a:pathLst>
                <a:path w="6446" h="13329" extrusionOk="0">
                  <a:moveTo>
                    <a:pt x="0" y="1"/>
                  </a:moveTo>
                  <a:cubicBezTo>
                    <a:pt x="0" y="1"/>
                    <a:pt x="0" y="60"/>
                    <a:pt x="60" y="160"/>
                  </a:cubicBezTo>
                  <a:cubicBezTo>
                    <a:pt x="120" y="279"/>
                    <a:pt x="179" y="398"/>
                    <a:pt x="259" y="557"/>
                  </a:cubicBezTo>
                  <a:cubicBezTo>
                    <a:pt x="418" y="896"/>
                    <a:pt x="677" y="1373"/>
                    <a:pt x="955" y="1970"/>
                  </a:cubicBezTo>
                  <a:cubicBezTo>
                    <a:pt x="1552" y="3183"/>
                    <a:pt x="2308" y="4854"/>
                    <a:pt x="3163" y="6724"/>
                  </a:cubicBezTo>
                  <a:cubicBezTo>
                    <a:pt x="3999" y="8594"/>
                    <a:pt x="4774" y="10245"/>
                    <a:pt x="5391" y="11439"/>
                  </a:cubicBezTo>
                  <a:cubicBezTo>
                    <a:pt x="5690" y="12036"/>
                    <a:pt x="5968" y="12513"/>
                    <a:pt x="6147" y="12831"/>
                  </a:cubicBezTo>
                  <a:cubicBezTo>
                    <a:pt x="6247" y="12990"/>
                    <a:pt x="6326" y="13110"/>
                    <a:pt x="6366" y="13209"/>
                  </a:cubicBezTo>
                  <a:cubicBezTo>
                    <a:pt x="6426" y="13289"/>
                    <a:pt x="6445" y="13329"/>
                    <a:pt x="6445" y="13329"/>
                  </a:cubicBezTo>
                  <a:cubicBezTo>
                    <a:pt x="6445" y="13329"/>
                    <a:pt x="6426" y="13289"/>
                    <a:pt x="6386" y="13189"/>
                  </a:cubicBezTo>
                  <a:cubicBezTo>
                    <a:pt x="6326" y="13070"/>
                    <a:pt x="6266" y="12931"/>
                    <a:pt x="6187" y="12792"/>
                  </a:cubicBezTo>
                  <a:cubicBezTo>
                    <a:pt x="6028" y="12433"/>
                    <a:pt x="5809" y="11976"/>
                    <a:pt x="5491" y="11379"/>
                  </a:cubicBezTo>
                  <a:cubicBezTo>
                    <a:pt x="4894" y="10146"/>
                    <a:pt x="4138" y="8495"/>
                    <a:pt x="3283" y="6625"/>
                  </a:cubicBezTo>
                  <a:cubicBezTo>
                    <a:pt x="2447" y="4755"/>
                    <a:pt x="1671" y="3084"/>
                    <a:pt x="1055" y="1890"/>
                  </a:cubicBezTo>
                  <a:cubicBezTo>
                    <a:pt x="756" y="1294"/>
                    <a:pt x="478" y="816"/>
                    <a:pt x="299" y="498"/>
                  </a:cubicBezTo>
                  <a:cubicBezTo>
                    <a:pt x="199" y="359"/>
                    <a:pt x="120" y="219"/>
                    <a:pt x="80" y="120"/>
                  </a:cubicBezTo>
                  <a:cubicBezTo>
                    <a:pt x="20" y="60"/>
                    <a:pt x="0"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56;p23">
              <a:extLst>
                <a:ext uri="{FF2B5EF4-FFF2-40B4-BE49-F238E27FC236}">
                  <a16:creationId xmlns:a16="http://schemas.microsoft.com/office/drawing/2014/main" id="{32D67C28-CB72-BF1C-D9CF-544BDA7B4778}"/>
                </a:ext>
              </a:extLst>
            </p:cNvPr>
            <p:cNvSpPr/>
            <p:nvPr/>
          </p:nvSpPr>
          <p:spPr>
            <a:xfrm>
              <a:off x="3986068" y="4257040"/>
              <a:ext cx="499127" cy="204254"/>
            </a:xfrm>
            <a:custGeom>
              <a:avLst/>
              <a:gdLst/>
              <a:ahLst/>
              <a:cxnLst/>
              <a:rect l="l" t="t" r="r" b="b"/>
              <a:pathLst>
                <a:path w="13946" h="5707" extrusionOk="0">
                  <a:moveTo>
                    <a:pt x="13934" y="1"/>
                  </a:moveTo>
                  <a:cubicBezTo>
                    <a:pt x="13917" y="1"/>
                    <a:pt x="13876" y="29"/>
                    <a:pt x="13806" y="57"/>
                  </a:cubicBezTo>
                  <a:cubicBezTo>
                    <a:pt x="13667" y="116"/>
                    <a:pt x="13547" y="156"/>
                    <a:pt x="13368" y="216"/>
                  </a:cubicBezTo>
                  <a:cubicBezTo>
                    <a:pt x="13010" y="335"/>
                    <a:pt x="12513" y="534"/>
                    <a:pt x="11856" y="773"/>
                  </a:cubicBezTo>
                  <a:cubicBezTo>
                    <a:pt x="10603" y="1270"/>
                    <a:pt x="8853" y="1966"/>
                    <a:pt x="6943" y="2802"/>
                  </a:cubicBezTo>
                  <a:cubicBezTo>
                    <a:pt x="5013" y="3618"/>
                    <a:pt x="3303" y="4334"/>
                    <a:pt x="2029" y="4851"/>
                  </a:cubicBezTo>
                  <a:lnTo>
                    <a:pt x="538" y="5448"/>
                  </a:lnTo>
                  <a:cubicBezTo>
                    <a:pt x="398" y="5527"/>
                    <a:pt x="259" y="5587"/>
                    <a:pt x="160" y="5627"/>
                  </a:cubicBezTo>
                  <a:lnTo>
                    <a:pt x="0" y="5706"/>
                  </a:lnTo>
                  <a:cubicBezTo>
                    <a:pt x="0" y="5706"/>
                    <a:pt x="40" y="5686"/>
                    <a:pt x="160" y="5647"/>
                  </a:cubicBezTo>
                  <a:cubicBezTo>
                    <a:pt x="279" y="5607"/>
                    <a:pt x="398" y="5547"/>
                    <a:pt x="577" y="5507"/>
                  </a:cubicBezTo>
                  <a:cubicBezTo>
                    <a:pt x="955" y="5368"/>
                    <a:pt x="1453" y="5189"/>
                    <a:pt x="2089" y="4930"/>
                  </a:cubicBezTo>
                  <a:cubicBezTo>
                    <a:pt x="3362" y="4433"/>
                    <a:pt x="5093" y="3737"/>
                    <a:pt x="7003" y="2921"/>
                  </a:cubicBezTo>
                  <a:cubicBezTo>
                    <a:pt x="8932" y="2106"/>
                    <a:pt x="10643" y="1370"/>
                    <a:pt x="11916" y="852"/>
                  </a:cubicBezTo>
                  <a:lnTo>
                    <a:pt x="13408" y="256"/>
                  </a:lnTo>
                  <a:cubicBezTo>
                    <a:pt x="13547" y="176"/>
                    <a:pt x="13707" y="136"/>
                    <a:pt x="13806" y="77"/>
                  </a:cubicBezTo>
                  <a:lnTo>
                    <a:pt x="13945" y="17"/>
                  </a:lnTo>
                  <a:cubicBezTo>
                    <a:pt x="13945" y="5"/>
                    <a:pt x="13942" y="1"/>
                    <a:pt x="139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57;p23">
              <a:extLst>
                <a:ext uri="{FF2B5EF4-FFF2-40B4-BE49-F238E27FC236}">
                  <a16:creationId xmlns:a16="http://schemas.microsoft.com/office/drawing/2014/main" id="{FE488D54-3ED7-A932-13D1-BA6AA6B38F2C}"/>
                </a:ext>
              </a:extLst>
            </p:cNvPr>
            <p:cNvSpPr/>
            <p:nvPr/>
          </p:nvSpPr>
          <p:spPr>
            <a:xfrm>
              <a:off x="490294" y="4671281"/>
              <a:ext cx="3904403" cy="5011"/>
            </a:xfrm>
            <a:custGeom>
              <a:avLst/>
              <a:gdLst/>
              <a:ahLst/>
              <a:cxnLst/>
              <a:rect l="l" t="t" r="r" b="b"/>
              <a:pathLst>
                <a:path w="109092" h="140" extrusionOk="0">
                  <a:moveTo>
                    <a:pt x="54546" y="1"/>
                  </a:moveTo>
                  <a:cubicBezTo>
                    <a:pt x="24409" y="1"/>
                    <a:pt x="0" y="40"/>
                    <a:pt x="0" y="80"/>
                  </a:cubicBezTo>
                  <a:cubicBezTo>
                    <a:pt x="0" y="120"/>
                    <a:pt x="24409" y="140"/>
                    <a:pt x="54546" y="140"/>
                  </a:cubicBezTo>
                  <a:cubicBezTo>
                    <a:pt x="84664" y="140"/>
                    <a:pt x="109092" y="100"/>
                    <a:pt x="109092" y="80"/>
                  </a:cubicBezTo>
                  <a:cubicBezTo>
                    <a:pt x="109092" y="40"/>
                    <a:pt x="84664" y="21"/>
                    <a:pt x="54546" y="1"/>
                  </a:cubicBezTo>
                  <a:close/>
                </a:path>
              </a:pathLst>
            </a:custGeom>
            <a:solidFill>
              <a:srgbClr val="43478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58;p23">
              <a:extLst>
                <a:ext uri="{FF2B5EF4-FFF2-40B4-BE49-F238E27FC236}">
                  <a16:creationId xmlns:a16="http://schemas.microsoft.com/office/drawing/2014/main" id="{FFDFECDC-B95C-3E33-ADF1-5030C289021A}"/>
                </a:ext>
              </a:extLst>
            </p:cNvPr>
            <p:cNvSpPr/>
            <p:nvPr/>
          </p:nvSpPr>
          <p:spPr>
            <a:xfrm>
              <a:off x="3419324" y="1486599"/>
              <a:ext cx="267029" cy="636489"/>
            </a:xfrm>
            <a:custGeom>
              <a:avLst/>
              <a:gdLst/>
              <a:ahLst/>
              <a:cxnLst/>
              <a:rect l="l" t="t" r="r" b="b"/>
              <a:pathLst>
                <a:path w="7461" h="17784" extrusionOk="0">
                  <a:moveTo>
                    <a:pt x="5289" y="0"/>
                  </a:moveTo>
                  <a:cubicBezTo>
                    <a:pt x="3881" y="0"/>
                    <a:pt x="2521" y="861"/>
                    <a:pt x="1911" y="1792"/>
                  </a:cubicBezTo>
                  <a:cubicBezTo>
                    <a:pt x="1115" y="3025"/>
                    <a:pt x="777" y="4457"/>
                    <a:pt x="538" y="5910"/>
                  </a:cubicBezTo>
                  <a:cubicBezTo>
                    <a:pt x="61" y="8854"/>
                    <a:pt x="1" y="11877"/>
                    <a:pt x="319" y="14861"/>
                  </a:cubicBezTo>
                  <a:cubicBezTo>
                    <a:pt x="419" y="15717"/>
                    <a:pt x="598" y="16691"/>
                    <a:pt x="1254" y="17268"/>
                  </a:cubicBezTo>
                  <a:cubicBezTo>
                    <a:pt x="1709" y="17640"/>
                    <a:pt x="2287" y="17783"/>
                    <a:pt x="2871" y="17783"/>
                  </a:cubicBezTo>
                  <a:cubicBezTo>
                    <a:pt x="3130" y="17783"/>
                    <a:pt x="3390" y="17755"/>
                    <a:pt x="3641" y="17706"/>
                  </a:cubicBezTo>
                  <a:cubicBezTo>
                    <a:pt x="4397" y="17587"/>
                    <a:pt x="5133" y="17288"/>
                    <a:pt x="5630" y="16711"/>
                  </a:cubicBezTo>
                  <a:cubicBezTo>
                    <a:pt x="6386" y="15816"/>
                    <a:pt x="6287" y="14523"/>
                    <a:pt x="6207" y="13369"/>
                  </a:cubicBezTo>
                  <a:cubicBezTo>
                    <a:pt x="5929" y="9351"/>
                    <a:pt x="6367" y="5333"/>
                    <a:pt x="7461" y="1474"/>
                  </a:cubicBezTo>
                  <a:lnTo>
                    <a:pt x="6565" y="260"/>
                  </a:lnTo>
                  <a:cubicBezTo>
                    <a:pt x="6149" y="79"/>
                    <a:pt x="5717" y="0"/>
                    <a:pt x="52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59;p23">
              <a:extLst>
                <a:ext uri="{FF2B5EF4-FFF2-40B4-BE49-F238E27FC236}">
                  <a16:creationId xmlns:a16="http://schemas.microsoft.com/office/drawing/2014/main" id="{4BD1CE52-A05E-BB3F-0F56-8DC81C8E2798}"/>
                </a:ext>
              </a:extLst>
            </p:cNvPr>
            <p:cNvSpPr/>
            <p:nvPr/>
          </p:nvSpPr>
          <p:spPr>
            <a:xfrm>
              <a:off x="3515457" y="1477472"/>
              <a:ext cx="514052" cy="850120"/>
            </a:xfrm>
            <a:custGeom>
              <a:avLst/>
              <a:gdLst/>
              <a:ahLst/>
              <a:cxnLst/>
              <a:rect l="l" t="t" r="r" b="b"/>
              <a:pathLst>
                <a:path w="14363" h="23753" extrusionOk="0">
                  <a:moveTo>
                    <a:pt x="4084" y="1"/>
                  </a:moveTo>
                  <a:cubicBezTo>
                    <a:pt x="2387" y="1"/>
                    <a:pt x="655" y="833"/>
                    <a:pt x="0" y="2126"/>
                  </a:cubicBezTo>
                  <a:lnTo>
                    <a:pt x="4397" y="3439"/>
                  </a:lnTo>
                  <a:cubicBezTo>
                    <a:pt x="3919" y="5926"/>
                    <a:pt x="3482" y="8472"/>
                    <a:pt x="3501" y="10999"/>
                  </a:cubicBezTo>
                  <a:cubicBezTo>
                    <a:pt x="3521" y="13565"/>
                    <a:pt x="4058" y="16151"/>
                    <a:pt x="5451" y="18299"/>
                  </a:cubicBezTo>
                  <a:cubicBezTo>
                    <a:pt x="6605" y="20109"/>
                    <a:pt x="8335" y="21502"/>
                    <a:pt x="10026" y="22835"/>
                  </a:cubicBezTo>
                  <a:cubicBezTo>
                    <a:pt x="10576" y="23278"/>
                    <a:pt x="11204" y="23752"/>
                    <a:pt x="11897" y="23752"/>
                  </a:cubicBezTo>
                  <a:cubicBezTo>
                    <a:pt x="11982" y="23752"/>
                    <a:pt x="12068" y="23745"/>
                    <a:pt x="12155" y="23730"/>
                  </a:cubicBezTo>
                  <a:cubicBezTo>
                    <a:pt x="12771" y="23630"/>
                    <a:pt x="13269" y="23113"/>
                    <a:pt x="13607" y="22576"/>
                  </a:cubicBezTo>
                  <a:cubicBezTo>
                    <a:pt x="14224" y="21502"/>
                    <a:pt x="14363" y="20189"/>
                    <a:pt x="14005" y="18995"/>
                  </a:cubicBezTo>
                  <a:cubicBezTo>
                    <a:pt x="13070" y="16111"/>
                    <a:pt x="9529" y="14719"/>
                    <a:pt x="8554" y="11854"/>
                  </a:cubicBezTo>
                  <a:cubicBezTo>
                    <a:pt x="7719" y="9387"/>
                    <a:pt x="9111" y="6722"/>
                    <a:pt x="8952" y="4136"/>
                  </a:cubicBezTo>
                  <a:cubicBezTo>
                    <a:pt x="8813" y="2345"/>
                    <a:pt x="7003" y="615"/>
                    <a:pt x="5312" y="157"/>
                  </a:cubicBezTo>
                  <a:cubicBezTo>
                    <a:pt x="4915" y="51"/>
                    <a:pt x="4501" y="1"/>
                    <a:pt x="40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0;p23">
              <a:extLst>
                <a:ext uri="{FF2B5EF4-FFF2-40B4-BE49-F238E27FC236}">
                  <a16:creationId xmlns:a16="http://schemas.microsoft.com/office/drawing/2014/main" id="{BAF316CF-E7A0-1ADD-2CCB-1E498EFD5BFB}"/>
                </a:ext>
              </a:extLst>
            </p:cNvPr>
            <p:cNvSpPr/>
            <p:nvPr/>
          </p:nvSpPr>
          <p:spPr>
            <a:xfrm>
              <a:off x="3478414" y="1512332"/>
              <a:ext cx="300493" cy="572640"/>
            </a:xfrm>
            <a:custGeom>
              <a:avLst/>
              <a:gdLst/>
              <a:ahLst/>
              <a:cxnLst/>
              <a:rect l="l" t="t" r="r" b="b"/>
              <a:pathLst>
                <a:path w="8396" h="16000" extrusionOk="0">
                  <a:moveTo>
                    <a:pt x="4297" y="1"/>
                  </a:moveTo>
                  <a:cubicBezTo>
                    <a:pt x="2415" y="1"/>
                    <a:pt x="779" y="1452"/>
                    <a:pt x="498" y="3360"/>
                  </a:cubicBezTo>
                  <a:cubicBezTo>
                    <a:pt x="240" y="5151"/>
                    <a:pt x="1" y="6941"/>
                    <a:pt x="1" y="7598"/>
                  </a:cubicBezTo>
                  <a:cubicBezTo>
                    <a:pt x="41" y="9567"/>
                    <a:pt x="1175" y="10323"/>
                    <a:pt x="1652" y="10562"/>
                  </a:cubicBezTo>
                  <a:cubicBezTo>
                    <a:pt x="1752" y="10601"/>
                    <a:pt x="2050" y="10681"/>
                    <a:pt x="2169" y="10681"/>
                  </a:cubicBezTo>
                  <a:lnTo>
                    <a:pt x="2169" y="10701"/>
                  </a:lnTo>
                  <a:lnTo>
                    <a:pt x="1732" y="12969"/>
                  </a:lnTo>
                  <a:cubicBezTo>
                    <a:pt x="1533" y="14441"/>
                    <a:pt x="2348" y="15774"/>
                    <a:pt x="3840" y="15972"/>
                  </a:cubicBezTo>
                  <a:cubicBezTo>
                    <a:pt x="3965" y="15991"/>
                    <a:pt x="4087" y="16000"/>
                    <a:pt x="4206" y="16000"/>
                  </a:cubicBezTo>
                  <a:cubicBezTo>
                    <a:pt x="5515" y="16000"/>
                    <a:pt x="6486" y="14933"/>
                    <a:pt x="6705" y="13565"/>
                  </a:cubicBezTo>
                  <a:lnTo>
                    <a:pt x="8117" y="4315"/>
                  </a:lnTo>
                  <a:cubicBezTo>
                    <a:pt x="8396" y="2167"/>
                    <a:pt x="6844" y="237"/>
                    <a:pt x="4656" y="19"/>
                  </a:cubicBezTo>
                  <a:cubicBezTo>
                    <a:pt x="4535" y="7"/>
                    <a:pt x="4416" y="1"/>
                    <a:pt x="4297" y="1"/>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1;p23">
              <a:extLst>
                <a:ext uri="{FF2B5EF4-FFF2-40B4-BE49-F238E27FC236}">
                  <a16:creationId xmlns:a16="http://schemas.microsoft.com/office/drawing/2014/main" id="{70634030-9919-BC87-3B14-D57BB6D31669}"/>
                </a:ext>
              </a:extLst>
            </p:cNvPr>
            <p:cNvSpPr/>
            <p:nvPr/>
          </p:nvSpPr>
          <p:spPr>
            <a:xfrm>
              <a:off x="3511878" y="1660040"/>
              <a:ext cx="22834" cy="21080"/>
            </a:xfrm>
            <a:custGeom>
              <a:avLst/>
              <a:gdLst/>
              <a:ahLst/>
              <a:cxnLst/>
              <a:rect l="l" t="t" r="r" b="b"/>
              <a:pathLst>
                <a:path w="638" h="589" extrusionOk="0">
                  <a:moveTo>
                    <a:pt x="296" y="1"/>
                  </a:moveTo>
                  <a:cubicBezTo>
                    <a:pt x="175" y="1"/>
                    <a:pt x="55" y="93"/>
                    <a:pt x="21" y="228"/>
                  </a:cubicBezTo>
                  <a:cubicBezTo>
                    <a:pt x="1" y="407"/>
                    <a:pt x="100" y="566"/>
                    <a:pt x="260" y="586"/>
                  </a:cubicBezTo>
                  <a:cubicBezTo>
                    <a:pt x="275" y="588"/>
                    <a:pt x="290" y="589"/>
                    <a:pt x="305" y="589"/>
                  </a:cubicBezTo>
                  <a:cubicBezTo>
                    <a:pt x="465" y="589"/>
                    <a:pt x="599" y="495"/>
                    <a:pt x="618" y="367"/>
                  </a:cubicBezTo>
                  <a:cubicBezTo>
                    <a:pt x="637" y="188"/>
                    <a:pt x="538" y="29"/>
                    <a:pt x="359" y="9"/>
                  </a:cubicBezTo>
                  <a:cubicBezTo>
                    <a:pt x="338" y="3"/>
                    <a:pt x="317" y="1"/>
                    <a:pt x="296"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2;p23">
              <a:extLst>
                <a:ext uri="{FF2B5EF4-FFF2-40B4-BE49-F238E27FC236}">
                  <a16:creationId xmlns:a16="http://schemas.microsoft.com/office/drawing/2014/main" id="{14D6F987-1059-515F-B2BC-1BC69BD68396}"/>
                </a:ext>
              </a:extLst>
            </p:cNvPr>
            <p:cNvSpPr/>
            <p:nvPr/>
          </p:nvSpPr>
          <p:spPr>
            <a:xfrm>
              <a:off x="3512594" y="1643111"/>
              <a:ext cx="44201" cy="15318"/>
            </a:xfrm>
            <a:custGeom>
              <a:avLst/>
              <a:gdLst/>
              <a:ahLst/>
              <a:cxnLst/>
              <a:rect l="l" t="t" r="r" b="b"/>
              <a:pathLst>
                <a:path w="1235" h="428" extrusionOk="0">
                  <a:moveTo>
                    <a:pt x="556" y="1"/>
                  </a:moveTo>
                  <a:cubicBezTo>
                    <a:pt x="386" y="1"/>
                    <a:pt x="226" y="50"/>
                    <a:pt x="140" y="84"/>
                  </a:cubicBezTo>
                  <a:cubicBezTo>
                    <a:pt x="21" y="164"/>
                    <a:pt x="1" y="244"/>
                    <a:pt x="1" y="263"/>
                  </a:cubicBezTo>
                  <a:cubicBezTo>
                    <a:pt x="3" y="269"/>
                    <a:pt x="10" y="271"/>
                    <a:pt x="21" y="271"/>
                  </a:cubicBezTo>
                  <a:cubicBezTo>
                    <a:pt x="82" y="271"/>
                    <a:pt x="271" y="197"/>
                    <a:pt x="498" y="197"/>
                  </a:cubicBezTo>
                  <a:cubicBezTo>
                    <a:pt x="537" y="197"/>
                    <a:pt x="577" y="199"/>
                    <a:pt x="617" y="204"/>
                  </a:cubicBezTo>
                  <a:cubicBezTo>
                    <a:pt x="907" y="258"/>
                    <a:pt x="1131" y="428"/>
                    <a:pt x="1199" y="428"/>
                  </a:cubicBezTo>
                  <a:cubicBezTo>
                    <a:pt x="1206" y="428"/>
                    <a:pt x="1211" y="426"/>
                    <a:pt x="1214" y="423"/>
                  </a:cubicBezTo>
                  <a:cubicBezTo>
                    <a:pt x="1234" y="403"/>
                    <a:pt x="1214" y="323"/>
                    <a:pt x="1115" y="224"/>
                  </a:cubicBezTo>
                  <a:cubicBezTo>
                    <a:pt x="1015" y="124"/>
                    <a:pt x="836" y="45"/>
                    <a:pt x="637" y="5"/>
                  </a:cubicBezTo>
                  <a:cubicBezTo>
                    <a:pt x="610" y="2"/>
                    <a:pt x="583" y="1"/>
                    <a:pt x="556"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3;p23">
              <a:extLst>
                <a:ext uri="{FF2B5EF4-FFF2-40B4-BE49-F238E27FC236}">
                  <a16:creationId xmlns:a16="http://schemas.microsoft.com/office/drawing/2014/main" id="{F4C476DB-EE89-DB91-2D2D-5D0C21678169}"/>
                </a:ext>
              </a:extLst>
            </p:cNvPr>
            <p:cNvSpPr/>
            <p:nvPr/>
          </p:nvSpPr>
          <p:spPr>
            <a:xfrm>
              <a:off x="3625084" y="1678078"/>
              <a:ext cx="22834" cy="20866"/>
            </a:xfrm>
            <a:custGeom>
              <a:avLst/>
              <a:gdLst/>
              <a:ahLst/>
              <a:cxnLst/>
              <a:rect l="l" t="t" r="r" b="b"/>
              <a:pathLst>
                <a:path w="638" h="583" extrusionOk="0">
                  <a:moveTo>
                    <a:pt x="322" y="0"/>
                  </a:moveTo>
                  <a:cubicBezTo>
                    <a:pt x="190" y="0"/>
                    <a:pt x="39" y="94"/>
                    <a:pt x="21" y="221"/>
                  </a:cubicBezTo>
                  <a:cubicBezTo>
                    <a:pt x="1" y="400"/>
                    <a:pt x="80" y="560"/>
                    <a:pt x="259" y="580"/>
                  </a:cubicBezTo>
                  <a:cubicBezTo>
                    <a:pt x="275" y="581"/>
                    <a:pt x="290" y="582"/>
                    <a:pt x="305" y="582"/>
                  </a:cubicBezTo>
                  <a:cubicBezTo>
                    <a:pt x="462" y="582"/>
                    <a:pt x="581" y="488"/>
                    <a:pt x="618" y="361"/>
                  </a:cubicBezTo>
                  <a:cubicBezTo>
                    <a:pt x="637" y="182"/>
                    <a:pt x="538" y="23"/>
                    <a:pt x="359" y="3"/>
                  </a:cubicBezTo>
                  <a:cubicBezTo>
                    <a:pt x="347" y="1"/>
                    <a:pt x="335" y="0"/>
                    <a:pt x="322"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4;p23">
              <a:extLst>
                <a:ext uri="{FF2B5EF4-FFF2-40B4-BE49-F238E27FC236}">
                  <a16:creationId xmlns:a16="http://schemas.microsoft.com/office/drawing/2014/main" id="{B74F0A30-1CE1-7E97-4701-3AE7783EA2BF}"/>
                </a:ext>
              </a:extLst>
            </p:cNvPr>
            <p:cNvSpPr/>
            <p:nvPr/>
          </p:nvSpPr>
          <p:spPr>
            <a:xfrm>
              <a:off x="3629379" y="1663010"/>
              <a:ext cx="44881" cy="15247"/>
            </a:xfrm>
            <a:custGeom>
              <a:avLst/>
              <a:gdLst/>
              <a:ahLst/>
              <a:cxnLst/>
              <a:rect l="l" t="t" r="r" b="b"/>
              <a:pathLst>
                <a:path w="1254" h="426" extrusionOk="0">
                  <a:moveTo>
                    <a:pt x="548" y="1"/>
                  </a:moveTo>
                  <a:cubicBezTo>
                    <a:pt x="388" y="1"/>
                    <a:pt x="241" y="33"/>
                    <a:pt x="159" y="66"/>
                  </a:cubicBezTo>
                  <a:cubicBezTo>
                    <a:pt x="40" y="145"/>
                    <a:pt x="0" y="225"/>
                    <a:pt x="20" y="245"/>
                  </a:cubicBezTo>
                  <a:cubicBezTo>
                    <a:pt x="23" y="254"/>
                    <a:pt x="33" y="258"/>
                    <a:pt x="49" y="258"/>
                  </a:cubicBezTo>
                  <a:cubicBezTo>
                    <a:pt x="116" y="258"/>
                    <a:pt x="283" y="191"/>
                    <a:pt x="485" y="191"/>
                  </a:cubicBezTo>
                  <a:cubicBezTo>
                    <a:pt x="534" y="191"/>
                    <a:pt x="585" y="195"/>
                    <a:pt x="637" y="205"/>
                  </a:cubicBezTo>
                  <a:cubicBezTo>
                    <a:pt x="940" y="243"/>
                    <a:pt x="1171" y="425"/>
                    <a:pt x="1227" y="425"/>
                  </a:cubicBezTo>
                  <a:cubicBezTo>
                    <a:pt x="1229" y="425"/>
                    <a:pt x="1232" y="425"/>
                    <a:pt x="1234" y="424"/>
                  </a:cubicBezTo>
                  <a:cubicBezTo>
                    <a:pt x="1253" y="404"/>
                    <a:pt x="1234" y="324"/>
                    <a:pt x="1134" y="225"/>
                  </a:cubicBezTo>
                  <a:cubicBezTo>
                    <a:pt x="1035" y="125"/>
                    <a:pt x="875" y="26"/>
                    <a:pt x="657" y="6"/>
                  </a:cubicBezTo>
                  <a:cubicBezTo>
                    <a:pt x="620" y="2"/>
                    <a:pt x="584" y="1"/>
                    <a:pt x="54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5;p23">
              <a:extLst>
                <a:ext uri="{FF2B5EF4-FFF2-40B4-BE49-F238E27FC236}">
                  <a16:creationId xmlns:a16="http://schemas.microsoft.com/office/drawing/2014/main" id="{08166C9D-8B96-A07B-2CC8-DDB17DB8557A}"/>
                </a:ext>
              </a:extLst>
            </p:cNvPr>
            <p:cNvSpPr/>
            <p:nvPr/>
          </p:nvSpPr>
          <p:spPr>
            <a:xfrm>
              <a:off x="3542515" y="1655315"/>
              <a:ext cx="52003" cy="98530"/>
            </a:xfrm>
            <a:custGeom>
              <a:avLst/>
              <a:gdLst/>
              <a:ahLst/>
              <a:cxnLst/>
              <a:rect l="l" t="t" r="r" b="b"/>
              <a:pathLst>
                <a:path w="1453" h="2753" extrusionOk="0">
                  <a:moveTo>
                    <a:pt x="1430" y="0"/>
                  </a:moveTo>
                  <a:cubicBezTo>
                    <a:pt x="1389" y="0"/>
                    <a:pt x="961" y="682"/>
                    <a:pt x="478" y="1534"/>
                  </a:cubicBezTo>
                  <a:cubicBezTo>
                    <a:pt x="358" y="1753"/>
                    <a:pt x="259" y="1952"/>
                    <a:pt x="140" y="2150"/>
                  </a:cubicBezTo>
                  <a:cubicBezTo>
                    <a:pt x="80" y="2250"/>
                    <a:pt x="0" y="2349"/>
                    <a:pt x="40" y="2489"/>
                  </a:cubicBezTo>
                  <a:cubicBezTo>
                    <a:pt x="60" y="2548"/>
                    <a:pt x="100" y="2608"/>
                    <a:pt x="159" y="2628"/>
                  </a:cubicBezTo>
                  <a:cubicBezTo>
                    <a:pt x="199" y="2648"/>
                    <a:pt x="259" y="2648"/>
                    <a:pt x="299" y="2688"/>
                  </a:cubicBezTo>
                  <a:cubicBezTo>
                    <a:pt x="591" y="2720"/>
                    <a:pt x="777" y="2753"/>
                    <a:pt x="836" y="2753"/>
                  </a:cubicBezTo>
                  <a:cubicBezTo>
                    <a:pt x="849" y="2753"/>
                    <a:pt x="856" y="2751"/>
                    <a:pt x="856" y="2747"/>
                  </a:cubicBezTo>
                  <a:cubicBezTo>
                    <a:pt x="856" y="2727"/>
                    <a:pt x="657" y="2688"/>
                    <a:pt x="338" y="2588"/>
                  </a:cubicBezTo>
                  <a:cubicBezTo>
                    <a:pt x="259" y="2548"/>
                    <a:pt x="159" y="2528"/>
                    <a:pt x="159" y="2489"/>
                  </a:cubicBezTo>
                  <a:cubicBezTo>
                    <a:pt x="159" y="2409"/>
                    <a:pt x="199" y="2330"/>
                    <a:pt x="259" y="2230"/>
                  </a:cubicBezTo>
                  <a:cubicBezTo>
                    <a:pt x="358" y="2031"/>
                    <a:pt x="478" y="1832"/>
                    <a:pt x="617" y="1613"/>
                  </a:cubicBezTo>
                  <a:cubicBezTo>
                    <a:pt x="1075" y="738"/>
                    <a:pt x="1452" y="22"/>
                    <a:pt x="1433" y="2"/>
                  </a:cubicBezTo>
                  <a:cubicBezTo>
                    <a:pt x="1432" y="1"/>
                    <a:pt x="1431" y="0"/>
                    <a:pt x="143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66;p23">
              <a:extLst>
                <a:ext uri="{FF2B5EF4-FFF2-40B4-BE49-F238E27FC236}">
                  <a16:creationId xmlns:a16="http://schemas.microsoft.com/office/drawing/2014/main" id="{B30B4975-0616-0417-BA4A-3E72EE0C26E7}"/>
                </a:ext>
              </a:extLst>
            </p:cNvPr>
            <p:cNvSpPr/>
            <p:nvPr/>
          </p:nvSpPr>
          <p:spPr>
            <a:xfrm>
              <a:off x="3552465" y="1879651"/>
              <a:ext cx="112524" cy="41516"/>
            </a:xfrm>
            <a:custGeom>
              <a:avLst/>
              <a:gdLst/>
              <a:ahLst/>
              <a:cxnLst/>
              <a:rect l="l" t="t" r="r" b="b"/>
              <a:pathLst>
                <a:path w="3144" h="1160" extrusionOk="0">
                  <a:moveTo>
                    <a:pt x="3144" y="0"/>
                  </a:moveTo>
                  <a:lnTo>
                    <a:pt x="3144" y="0"/>
                  </a:lnTo>
                  <a:cubicBezTo>
                    <a:pt x="2177" y="407"/>
                    <a:pt x="1356" y="498"/>
                    <a:pt x="814" y="498"/>
                  </a:cubicBezTo>
                  <a:cubicBezTo>
                    <a:pt x="375" y="498"/>
                    <a:pt x="120" y="438"/>
                    <a:pt x="120" y="438"/>
                  </a:cubicBezTo>
                  <a:lnTo>
                    <a:pt x="1" y="1035"/>
                  </a:lnTo>
                  <a:cubicBezTo>
                    <a:pt x="363" y="1122"/>
                    <a:pt x="688" y="1159"/>
                    <a:pt x="978" y="1159"/>
                  </a:cubicBezTo>
                  <a:cubicBezTo>
                    <a:pt x="2600" y="1159"/>
                    <a:pt x="3144" y="0"/>
                    <a:pt x="3144"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67;p23">
              <a:extLst>
                <a:ext uri="{FF2B5EF4-FFF2-40B4-BE49-F238E27FC236}">
                  <a16:creationId xmlns:a16="http://schemas.microsoft.com/office/drawing/2014/main" id="{894D9F95-84B7-282F-1148-25ECC8461986}"/>
                </a:ext>
              </a:extLst>
            </p:cNvPr>
            <p:cNvSpPr/>
            <p:nvPr/>
          </p:nvSpPr>
          <p:spPr>
            <a:xfrm>
              <a:off x="3572400" y="1777325"/>
              <a:ext cx="37078" cy="27451"/>
            </a:xfrm>
            <a:custGeom>
              <a:avLst/>
              <a:gdLst/>
              <a:ahLst/>
              <a:cxnLst/>
              <a:rect l="l" t="t" r="r" b="b"/>
              <a:pathLst>
                <a:path w="1036" h="767" extrusionOk="0">
                  <a:moveTo>
                    <a:pt x="474" y="0"/>
                  </a:moveTo>
                  <a:cubicBezTo>
                    <a:pt x="319" y="0"/>
                    <a:pt x="162" y="52"/>
                    <a:pt x="41" y="174"/>
                  </a:cubicBezTo>
                  <a:cubicBezTo>
                    <a:pt x="1" y="194"/>
                    <a:pt x="1" y="233"/>
                    <a:pt x="21" y="273"/>
                  </a:cubicBezTo>
                  <a:cubicBezTo>
                    <a:pt x="21" y="313"/>
                    <a:pt x="80" y="373"/>
                    <a:pt x="100" y="393"/>
                  </a:cubicBezTo>
                  <a:cubicBezTo>
                    <a:pt x="220" y="512"/>
                    <a:pt x="339" y="631"/>
                    <a:pt x="498" y="711"/>
                  </a:cubicBezTo>
                  <a:cubicBezTo>
                    <a:pt x="561" y="747"/>
                    <a:pt x="635" y="766"/>
                    <a:pt x="708" y="766"/>
                  </a:cubicBezTo>
                  <a:cubicBezTo>
                    <a:pt x="796" y="766"/>
                    <a:pt x="881" y="737"/>
                    <a:pt x="936" y="671"/>
                  </a:cubicBezTo>
                  <a:cubicBezTo>
                    <a:pt x="1035" y="572"/>
                    <a:pt x="1035" y="393"/>
                    <a:pt x="976" y="273"/>
                  </a:cubicBezTo>
                  <a:cubicBezTo>
                    <a:pt x="896" y="134"/>
                    <a:pt x="757" y="35"/>
                    <a:pt x="617" y="15"/>
                  </a:cubicBezTo>
                  <a:cubicBezTo>
                    <a:pt x="571" y="5"/>
                    <a:pt x="522" y="0"/>
                    <a:pt x="474"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68;p23">
              <a:extLst>
                <a:ext uri="{FF2B5EF4-FFF2-40B4-BE49-F238E27FC236}">
                  <a16:creationId xmlns:a16="http://schemas.microsoft.com/office/drawing/2014/main" id="{DFB4279E-388E-02AF-5178-7748E6287D77}"/>
                </a:ext>
              </a:extLst>
            </p:cNvPr>
            <p:cNvSpPr/>
            <p:nvPr/>
          </p:nvSpPr>
          <p:spPr>
            <a:xfrm>
              <a:off x="3565278" y="1767161"/>
              <a:ext cx="44201" cy="30887"/>
            </a:xfrm>
            <a:custGeom>
              <a:avLst/>
              <a:gdLst/>
              <a:ahLst/>
              <a:cxnLst/>
              <a:rect l="l" t="t" r="r" b="b"/>
              <a:pathLst>
                <a:path w="1235" h="863" extrusionOk="0">
                  <a:moveTo>
                    <a:pt x="1194" y="0"/>
                  </a:moveTo>
                  <a:cubicBezTo>
                    <a:pt x="1135" y="0"/>
                    <a:pt x="1095" y="358"/>
                    <a:pt x="737" y="577"/>
                  </a:cubicBezTo>
                  <a:cubicBezTo>
                    <a:pt x="399" y="796"/>
                    <a:pt x="21" y="696"/>
                    <a:pt x="1" y="756"/>
                  </a:cubicBezTo>
                  <a:cubicBezTo>
                    <a:pt x="1" y="776"/>
                    <a:pt x="61" y="816"/>
                    <a:pt x="240" y="856"/>
                  </a:cubicBezTo>
                  <a:cubicBezTo>
                    <a:pt x="273" y="860"/>
                    <a:pt x="309" y="862"/>
                    <a:pt x="348" y="862"/>
                  </a:cubicBezTo>
                  <a:cubicBezTo>
                    <a:pt x="497" y="862"/>
                    <a:pt x="683" y="827"/>
                    <a:pt x="856" y="716"/>
                  </a:cubicBezTo>
                  <a:cubicBezTo>
                    <a:pt x="1095" y="597"/>
                    <a:pt x="1194" y="398"/>
                    <a:pt x="1214" y="259"/>
                  </a:cubicBezTo>
                  <a:cubicBezTo>
                    <a:pt x="1234" y="100"/>
                    <a:pt x="1214" y="0"/>
                    <a:pt x="1194"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69;p23">
              <a:extLst>
                <a:ext uri="{FF2B5EF4-FFF2-40B4-BE49-F238E27FC236}">
                  <a16:creationId xmlns:a16="http://schemas.microsoft.com/office/drawing/2014/main" id="{66C21D3E-4D3D-0ABF-051F-8D872AAC0729}"/>
                </a:ext>
              </a:extLst>
            </p:cNvPr>
            <p:cNvSpPr/>
            <p:nvPr/>
          </p:nvSpPr>
          <p:spPr>
            <a:xfrm>
              <a:off x="3627231" y="1643683"/>
              <a:ext cx="54150" cy="20078"/>
            </a:xfrm>
            <a:custGeom>
              <a:avLst/>
              <a:gdLst/>
              <a:ahLst/>
              <a:cxnLst/>
              <a:rect l="l" t="t" r="r" b="b"/>
              <a:pathLst>
                <a:path w="1513" h="561" extrusionOk="0">
                  <a:moveTo>
                    <a:pt x="490" y="1"/>
                  </a:moveTo>
                  <a:cubicBezTo>
                    <a:pt x="400" y="1"/>
                    <a:pt x="322" y="11"/>
                    <a:pt x="259" y="29"/>
                  </a:cubicBezTo>
                  <a:cubicBezTo>
                    <a:pt x="80" y="68"/>
                    <a:pt x="1" y="108"/>
                    <a:pt x="1" y="168"/>
                  </a:cubicBezTo>
                  <a:cubicBezTo>
                    <a:pt x="20" y="267"/>
                    <a:pt x="359" y="267"/>
                    <a:pt x="756" y="367"/>
                  </a:cubicBezTo>
                  <a:cubicBezTo>
                    <a:pt x="1088" y="450"/>
                    <a:pt x="1350" y="560"/>
                    <a:pt x="1452" y="560"/>
                  </a:cubicBezTo>
                  <a:cubicBezTo>
                    <a:pt x="1472" y="560"/>
                    <a:pt x="1486" y="556"/>
                    <a:pt x="1492" y="546"/>
                  </a:cubicBezTo>
                  <a:cubicBezTo>
                    <a:pt x="1512" y="526"/>
                    <a:pt x="1473" y="427"/>
                    <a:pt x="1373" y="327"/>
                  </a:cubicBezTo>
                  <a:cubicBezTo>
                    <a:pt x="1254" y="228"/>
                    <a:pt x="1075" y="88"/>
                    <a:pt x="856" y="49"/>
                  </a:cubicBezTo>
                  <a:cubicBezTo>
                    <a:pt x="725" y="16"/>
                    <a:pt x="599" y="1"/>
                    <a:pt x="490"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70;p23">
              <a:extLst>
                <a:ext uri="{FF2B5EF4-FFF2-40B4-BE49-F238E27FC236}">
                  <a16:creationId xmlns:a16="http://schemas.microsoft.com/office/drawing/2014/main" id="{ABE5019A-A020-C692-1932-2EDDCE1A54DB}"/>
                </a:ext>
              </a:extLst>
            </p:cNvPr>
            <p:cNvSpPr/>
            <p:nvPr/>
          </p:nvSpPr>
          <p:spPr>
            <a:xfrm>
              <a:off x="3519717" y="1618201"/>
              <a:ext cx="42769" cy="15497"/>
            </a:xfrm>
            <a:custGeom>
              <a:avLst/>
              <a:gdLst/>
              <a:ahLst/>
              <a:cxnLst/>
              <a:rect l="l" t="t" r="r" b="b"/>
              <a:pathLst>
                <a:path w="1195" h="433" extrusionOk="0">
                  <a:moveTo>
                    <a:pt x="537" y="1"/>
                  </a:moveTo>
                  <a:cubicBezTo>
                    <a:pt x="371" y="1"/>
                    <a:pt x="226" y="50"/>
                    <a:pt x="140" y="84"/>
                  </a:cubicBezTo>
                  <a:cubicBezTo>
                    <a:pt x="41" y="184"/>
                    <a:pt x="1" y="263"/>
                    <a:pt x="21" y="283"/>
                  </a:cubicBezTo>
                  <a:cubicBezTo>
                    <a:pt x="80" y="363"/>
                    <a:pt x="319" y="343"/>
                    <a:pt x="598" y="363"/>
                  </a:cubicBezTo>
                  <a:cubicBezTo>
                    <a:pt x="799" y="377"/>
                    <a:pt x="969" y="433"/>
                    <a:pt x="1077" y="433"/>
                  </a:cubicBezTo>
                  <a:cubicBezTo>
                    <a:pt x="1119" y="433"/>
                    <a:pt x="1152" y="425"/>
                    <a:pt x="1174" y="402"/>
                  </a:cubicBezTo>
                  <a:cubicBezTo>
                    <a:pt x="1194" y="383"/>
                    <a:pt x="1174" y="283"/>
                    <a:pt x="1075" y="204"/>
                  </a:cubicBezTo>
                  <a:cubicBezTo>
                    <a:pt x="975" y="144"/>
                    <a:pt x="816" y="44"/>
                    <a:pt x="617" y="5"/>
                  </a:cubicBezTo>
                  <a:cubicBezTo>
                    <a:pt x="590" y="2"/>
                    <a:pt x="563" y="1"/>
                    <a:pt x="537"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71;p23">
              <a:extLst>
                <a:ext uri="{FF2B5EF4-FFF2-40B4-BE49-F238E27FC236}">
                  <a16:creationId xmlns:a16="http://schemas.microsoft.com/office/drawing/2014/main" id="{23E6CC51-9B0F-6200-68BA-BEF774C3BF47}"/>
                </a:ext>
              </a:extLst>
            </p:cNvPr>
            <p:cNvSpPr/>
            <p:nvPr/>
          </p:nvSpPr>
          <p:spPr>
            <a:xfrm>
              <a:off x="3551069" y="1506427"/>
              <a:ext cx="239936" cy="210910"/>
            </a:xfrm>
            <a:custGeom>
              <a:avLst/>
              <a:gdLst/>
              <a:ahLst/>
              <a:cxnLst/>
              <a:rect l="l" t="t" r="r" b="b"/>
              <a:pathLst>
                <a:path w="6704" h="5893" extrusionOk="0">
                  <a:moveTo>
                    <a:pt x="2424" y="0"/>
                  </a:moveTo>
                  <a:cubicBezTo>
                    <a:pt x="1581" y="0"/>
                    <a:pt x="735" y="250"/>
                    <a:pt x="60" y="750"/>
                  </a:cubicBezTo>
                  <a:lnTo>
                    <a:pt x="60" y="750"/>
                  </a:lnTo>
                  <a:cubicBezTo>
                    <a:pt x="35" y="642"/>
                    <a:pt x="15" y="533"/>
                    <a:pt x="0" y="422"/>
                  </a:cubicBezTo>
                  <a:lnTo>
                    <a:pt x="0" y="422"/>
                  </a:lnTo>
                  <a:lnTo>
                    <a:pt x="20" y="780"/>
                  </a:lnTo>
                  <a:cubicBezTo>
                    <a:pt x="33" y="770"/>
                    <a:pt x="46" y="760"/>
                    <a:pt x="60" y="750"/>
                  </a:cubicBezTo>
                  <a:lnTo>
                    <a:pt x="60" y="750"/>
                  </a:lnTo>
                  <a:cubicBezTo>
                    <a:pt x="371" y="2109"/>
                    <a:pt x="1460" y="3298"/>
                    <a:pt x="2805" y="3685"/>
                  </a:cubicBezTo>
                  <a:cubicBezTo>
                    <a:pt x="2745" y="3506"/>
                    <a:pt x="2725" y="3307"/>
                    <a:pt x="2686" y="3128"/>
                  </a:cubicBezTo>
                  <a:lnTo>
                    <a:pt x="2686" y="3128"/>
                  </a:lnTo>
                  <a:cubicBezTo>
                    <a:pt x="3322" y="4401"/>
                    <a:pt x="4436" y="5395"/>
                    <a:pt x="5789" y="5893"/>
                  </a:cubicBezTo>
                  <a:cubicBezTo>
                    <a:pt x="6704" y="4321"/>
                    <a:pt x="6366" y="2133"/>
                    <a:pt x="5013" y="939"/>
                  </a:cubicBezTo>
                  <a:cubicBezTo>
                    <a:pt x="4315" y="314"/>
                    <a:pt x="3371" y="0"/>
                    <a:pt x="24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72;p23">
              <a:extLst>
                <a:ext uri="{FF2B5EF4-FFF2-40B4-BE49-F238E27FC236}">
                  <a16:creationId xmlns:a16="http://schemas.microsoft.com/office/drawing/2014/main" id="{5CF8ABB7-6F63-FB36-55B0-12C1FAF15025}"/>
                </a:ext>
              </a:extLst>
            </p:cNvPr>
            <p:cNvSpPr/>
            <p:nvPr/>
          </p:nvSpPr>
          <p:spPr>
            <a:xfrm>
              <a:off x="3820179" y="1638279"/>
              <a:ext cx="216458" cy="573893"/>
            </a:xfrm>
            <a:custGeom>
              <a:avLst/>
              <a:gdLst/>
              <a:ahLst/>
              <a:cxnLst/>
              <a:rect l="l" t="t" r="r" b="b"/>
              <a:pathLst>
                <a:path w="6048" h="16035" extrusionOk="0">
                  <a:moveTo>
                    <a:pt x="398" y="1"/>
                  </a:moveTo>
                  <a:cubicBezTo>
                    <a:pt x="398" y="1"/>
                    <a:pt x="398" y="40"/>
                    <a:pt x="378" y="180"/>
                  </a:cubicBezTo>
                  <a:cubicBezTo>
                    <a:pt x="378" y="299"/>
                    <a:pt x="359" y="478"/>
                    <a:pt x="339" y="697"/>
                  </a:cubicBezTo>
                  <a:cubicBezTo>
                    <a:pt x="279" y="1135"/>
                    <a:pt x="239" y="1811"/>
                    <a:pt x="160" y="2626"/>
                  </a:cubicBezTo>
                  <a:cubicBezTo>
                    <a:pt x="80" y="3462"/>
                    <a:pt x="0" y="4457"/>
                    <a:pt x="160" y="5551"/>
                  </a:cubicBezTo>
                  <a:cubicBezTo>
                    <a:pt x="239" y="6088"/>
                    <a:pt x="378" y="6665"/>
                    <a:pt x="637" y="7202"/>
                  </a:cubicBezTo>
                  <a:cubicBezTo>
                    <a:pt x="876" y="7759"/>
                    <a:pt x="1274" y="8256"/>
                    <a:pt x="1731" y="8694"/>
                  </a:cubicBezTo>
                  <a:cubicBezTo>
                    <a:pt x="2626" y="9589"/>
                    <a:pt x="3621" y="10285"/>
                    <a:pt x="4357" y="11081"/>
                  </a:cubicBezTo>
                  <a:cubicBezTo>
                    <a:pt x="4735" y="11479"/>
                    <a:pt x="5053" y="11877"/>
                    <a:pt x="5312" y="12314"/>
                  </a:cubicBezTo>
                  <a:cubicBezTo>
                    <a:pt x="5531" y="12732"/>
                    <a:pt x="5710" y="13150"/>
                    <a:pt x="5769" y="13548"/>
                  </a:cubicBezTo>
                  <a:cubicBezTo>
                    <a:pt x="5928" y="14343"/>
                    <a:pt x="5769" y="15040"/>
                    <a:pt x="5570" y="15437"/>
                  </a:cubicBezTo>
                  <a:cubicBezTo>
                    <a:pt x="5411" y="15855"/>
                    <a:pt x="5173" y="16034"/>
                    <a:pt x="5212" y="16034"/>
                  </a:cubicBezTo>
                  <a:cubicBezTo>
                    <a:pt x="5212" y="16034"/>
                    <a:pt x="5252" y="16014"/>
                    <a:pt x="5352" y="15875"/>
                  </a:cubicBezTo>
                  <a:cubicBezTo>
                    <a:pt x="5431" y="15795"/>
                    <a:pt x="5551" y="15636"/>
                    <a:pt x="5650" y="15437"/>
                  </a:cubicBezTo>
                  <a:cubicBezTo>
                    <a:pt x="5869" y="15020"/>
                    <a:pt x="6048" y="14323"/>
                    <a:pt x="5909" y="13508"/>
                  </a:cubicBezTo>
                  <a:cubicBezTo>
                    <a:pt x="5829" y="13110"/>
                    <a:pt x="5670" y="12652"/>
                    <a:pt x="5431" y="12235"/>
                  </a:cubicBezTo>
                  <a:cubicBezTo>
                    <a:pt x="5173" y="11817"/>
                    <a:pt x="4854" y="11379"/>
                    <a:pt x="4476" y="10981"/>
                  </a:cubicBezTo>
                  <a:cubicBezTo>
                    <a:pt x="3720" y="10186"/>
                    <a:pt x="2746" y="9489"/>
                    <a:pt x="1850" y="8594"/>
                  </a:cubicBezTo>
                  <a:cubicBezTo>
                    <a:pt x="1393" y="8157"/>
                    <a:pt x="1035" y="7659"/>
                    <a:pt x="776" y="7142"/>
                  </a:cubicBezTo>
                  <a:cubicBezTo>
                    <a:pt x="538" y="6605"/>
                    <a:pt x="378" y="6068"/>
                    <a:pt x="299" y="5511"/>
                  </a:cubicBezTo>
                  <a:cubicBezTo>
                    <a:pt x="160" y="4437"/>
                    <a:pt x="199" y="3442"/>
                    <a:pt x="259" y="2626"/>
                  </a:cubicBezTo>
                  <a:cubicBezTo>
                    <a:pt x="299" y="1831"/>
                    <a:pt x="359" y="1174"/>
                    <a:pt x="378" y="697"/>
                  </a:cubicBezTo>
                  <a:cubicBezTo>
                    <a:pt x="378" y="478"/>
                    <a:pt x="398" y="299"/>
                    <a:pt x="398" y="180"/>
                  </a:cubicBezTo>
                  <a:lnTo>
                    <a:pt x="39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73;p23">
              <a:extLst>
                <a:ext uri="{FF2B5EF4-FFF2-40B4-BE49-F238E27FC236}">
                  <a16:creationId xmlns:a16="http://schemas.microsoft.com/office/drawing/2014/main" id="{02191FB2-DAAC-7183-612D-F3209E012CE0}"/>
                </a:ext>
              </a:extLst>
            </p:cNvPr>
            <p:cNvSpPr/>
            <p:nvPr/>
          </p:nvSpPr>
          <p:spPr>
            <a:xfrm>
              <a:off x="3927693" y="4397161"/>
              <a:ext cx="275547" cy="392366"/>
            </a:xfrm>
            <a:custGeom>
              <a:avLst/>
              <a:gdLst/>
              <a:ahLst/>
              <a:cxnLst/>
              <a:rect l="l" t="t" r="r" b="b"/>
              <a:pathLst>
                <a:path w="7699" h="10963" extrusionOk="0">
                  <a:moveTo>
                    <a:pt x="4118" y="1"/>
                  </a:moveTo>
                  <a:lnTo>
                    <a:pt x="0" y="1413"/>
                  </a:lnTo>
                  <a:cubicBezTo>
                    <a:pt x="0" y="1413"/>
                    <a:pt x="1552" y="6944"/>
                    <a:pt x="1631" y="7441"/>
                  </a:cubicBezTo>
                  <a:cubicBezTo>
                    <a:pt x="1671" y="7878"/>
                    <a:pt x="5610" y="10246"/>
                    <a:pt x="6684" y="10882"/>
                  </a:cubicBezTo>
                  <a:cubicBezTo>
                    <a:pt x="6774" y="10938"/>
                    <a:pt x="6876" y="10963"/>
                    <a:pt x="6980" y="10963"/>
                  </a:cubicBezTo>
                  <a:cubicBezTo>
                    <a:pt x="7061" y="10963"/>
                    <a:pt x="7143" y="10948"/>
                    <a:pt x="7221" y="10922"/>
                  </a:cubicBezTo>
                  <a:cubicBezTo>
                    <a:pt x="7540" y="10763"/>
                    <a:pt x="7699" y="10365"/>
                    <a:pt x="7520" y="10067"/>
                  </a:cubicBezTo>
                  <a:lnTo>
                    <a:pt x="5292" y="5770"/>
                  </a:lnTo>
                  <a:lnTo>
                    <a:pt x="4118" y="1"/>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74;p23">
              <a:extLst>
                <a:ext uri="{FF2B5EF4-FFF2-40B4-BE49-F238E27FC236}">
                  <a16:creationId xmlns:a16="http://schemas.microsoft.com/office/drawing/2014/main" id="{440F0D15-B8C2-1281-035A-FA4F5C4C7561}"/>
                </a:ext>
              </a:extLst>
            </p:cNvPr>
            <p:cNvSpPr/>
            <p:nvPr/>
          </p:nvSpPr>
          <p:spPr>
            <a:xfrm>
              <a:off x="3983920" y="4649198"/>
              <a:ext cx="204361" cy="140905"/>
            </a:xfrm>
            <a:custGeom>
              <a:avLst/>
              <a:gdLst/>
              <a:ahLst/>
              <a:cxnLst/>
              <a:rect l="l" t="t" r="r" b="b"/>
              <a:pathLst>
                <a:path w="5710" h="3937" extrusionOk="0">
                  <a:moveTo>
                    <a:pt x="1" y="1"/>
                  </a:moveTo>
                  <a:lnTo>
                    <a:pt x="60" y="240"/>
                  </a:lnTo>
                  <a:cubicBezTo>
                    <a:pt x="100" y="439"/>
                    <a:pt x="239" y="638"/>
                    <a:pt x="419" y="757"/>
                  </a:cubicBezTo>
                  <a:cubicBezTo>
                    <a:pt x="876" y="1115"/>
                    <a:pt x="2169" y="2030"/>
                    <a:pt x="5133" y="3820"/>
                  </a:cubicBezTo>
                  <a:cubicBezTo>
                    <a:pt x="5242" y="3893"/>
                    <a:pt x="5359" y="3936"/>
                    <a:pt x="5479" y="3936"/>
                  </a:cubicBezTo>
                  <a:cubicBezTo>
                    <a:pt x="5555" y="3936"/>
                    <a:pt x="5632" y="3919"/>
                    <a:pt x="5710" y="3880"/>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75;p23">
              <a:extLst>
                <a:ext uri="{FF2B5EF4-FFF2-40B4-BE49-F238E27FC236}">
                  <a16:creationId xmlns:a16="http://schemas.microsoft.com/office/drawing/2014/main" id="{8849FF14-7E88-34A0-C376-9BB97B7236EF}"/>
                </a:ext>
              </a:extLst>
            </p:cNvPr>
            <p:cNvSpPr/>
            <p:nvPr/>
          </p:nvSpPr>
          <p:spPr>
            <a:xfrm>
              <a:off x="3991043" y="4571747"/>
              <a:ext cx="29956" cy="25805"/>
            </a:xfrm>
            <a:custGeom>
              <a:avLst/>
              <a:gdLst/>
              <a:ahLst/>
              <a:cxnLst/>
              <a:rect l="l" t="t" r="r" b="b"/>
              <a:pathLst>
                <a:path w="837" h="721" extrusionOk="0">
                  <a:moveTo>
                    <a:pt x="425" y="0"/>
                  </a:moveTo>
                  <a:cubicBezTo>
                    <a:pt x="288" y="0"/>
                    <a:pt x="140" y="97"/>
                    <a:pt x="80" y="216"/>
                  </a:cubicBezTo>
                  <a:cubicBezTo>
                    <a:pt x="1" y="395"/>
                    <a:pt x="140" y="613"/>
                    <a:pt x="299" y="693"/>
                  </a:cubicBezTo>
                  <a:cubicBezTo>
                    <a:pt x="342" y="712"/>
                    <a:pt x="387" y="721"/>
                    <a:pt x="431" y="721"/>
                  </a:cubicBezTo>
                  <a:cubicBezTo>
                    <a:pt x="573" y="721"/>
                    <a:pt x="711" y="630"/>
                    <a:pt x="757" y="494"/>
                  </a:cubicBezTo>
                  <a:cubicBezTo>
                    <a:pt x="836" y="315"/>
                    <a:pt x="737" y="116"/>
                    <a:pt x="558" y="36"/>
                  </a:cubicBezTo>
                  <a:cubicBezTo>
                    <a:pt x="517" y="11"/>
                    <a:pt x="472"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76;p23">
              <a:extLst>
                <a:ext uri="{FF2B5EF4-FFF2-40B4-BE49-F238E27FC236}">
                  <a16:creationId xmlns:a16="http://schemas.microsoft.com/office/drawing/2014/main" id="{542995D5-BA06-6E36-42C5-608466B6F849}"/>
                </a:ext>
              </a:extLst>
            </p:cNvPr>
            <p:cNvSpPr/>
            <p:nvPr/>
          </p:nvSpPr>
          <p:spPr>
            <a:xfrm>
              <a:off x="4119209" y="4677079"/>
              <a:ext cx="37758" cy="31280"/>
            </a:xfrm>
            <a:custGeom>
              <a:avLst/>
              <a:gdLst/>
              <a:ahLst/>
              <a:cxnLst/>
              <a:rect l="l" t="t" r="r" b="b"/>
              <a:pathLst>
                <a:path w="1055" h="874" extrusionOk="0">
                  <a:moveTo>
                    <a:pt x="948" y="1"/>
                  </a:moveTo>
                  <a:cubicBezTo>
                    <a:pt x="916" y="1"/>
                    <a:pt x="879" y="5"/>
                    <a:pt x="836" y="18"/>
                  </a:cubicBezTo>
                  <a:cubicBezTo>
                    <a:pt x="677" y="18"/>
                    <a:pt x="498" y="77"/>
                    <a:pt x="339" y="217"/>
                  </a:cubicBezTo>
                  <a:cubicBezTo>
                    <a:pt x="160" y="336"/>
                    <a:pt x="60" y="515"/>
                    <a:pt x="40" y="654"/>
                  </a:cubicBezTo>
                  <a:cubicBezTo>
                    <a:pt x="0" y="813"/>
                    <a:pt x="0" y="873"/>
                    <a:pt x="40" y="873"/>
                  </a:cubicBezTo>
                  <a:cubicBezTo>
                    <a:pt x="60" y="873"/>
                    <a:pt x="140" y="555"/>
                    <a:pt x="438" y="316"/>
                  </a:cubicBezTo>
                  <a:cubicBezTo>
                    <a:pt x="736" y="57"/>
                    <a:pt x="1055" y="57"/>
                    <a:pt x="1055" y="38"/>
                  </a:cubicBezTo>
                  <a:cubicBezTo>
                    <a:pt x="1055" y="24"/>
                    <a:pt x="1017" y="1"/>
                    <a:pt x="94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77;p23">
              <a:extLst>
                <a:ext uri="{FF2B5EF4-FFF2-40B4-BE49-F238E27FC236}">
                  <a16:creationId xmlns:a16="http://schemas.microsoft.com/office/drawing/2014/main" id="{28B0BFB5-5C23-6ABD-03FC-42FD916EA015}"/>
                </a:ext>
              </a:extLst>
            </p:cNvPr>
            <p:cNvSpPr/>
            <p:nvPr/>
          </p:nvSpPr>
          <p:spPr>
            <a:xfrm>
              <a:off x="4139860" y="4710722"/>
              <a:ext cx="37043" cy="21868"/>
            </a:xfrm>
            <a:custGeom>
              <a:avLst/>
              <a:gdLst/>
              <a:ahLst/>
              <a:cxnLst/>
              <a:rect l="l" t="t" r="r" b="b"/>
              <a:pathLst>
                <a:path w="1035" h="611" extrusionOk="0">
                  <a:moveTo>
                    <a:pt x="855" y="0"/>
                  </a:moveTo>
                  <a:cubicBezTo>
                    <a:pt x="736" y="0"/>
                    <a:pt x="574" y="28"/>
                    <a:pt x="418" y="132"/>
                  </a:cubicBezTo>
                  <a:cubicBezTo>
                    <a:pt x="100" y="311"/>
                    <a:pt x="0" y="609"/>
                    <a:pt x="40" y="609"/>
                  </a:cubicBezTo>
                  <a:cubicBezTo>
                    <a:pt x="41" y="610"/>
                    <a:pt x="42" y="611"/>
                    <a:pt x="43" y="611"/>
                  </a:cubicBezTo>
                  <a:cubicBezTo>
                    <a:pt x="72" y="611"/>
                    <a:pt x="211" y="403"/>
                    <a:pt x="478" y="231"/>
                  </a:cubicBezTo>
                  <a:cubicBezTo>
                    <a:pt x="756" y="92"/>
                    <a:pt x="1035" y="72"/>
                    <a:pt x="1035" y="33"/>
                  </a:cubicBezTo>
                  <a:cubicBezTo>
                    <a:pt x="1035" y="23"/>
                    <a:pt x="962" y="0"/>
                    <a:pt x="85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78;p23">
              <a:extLst>
                <a:ext uri="{FF2B5EF4-FFF2-40B4-BE49-F238E27FC236}">
                  <a16:creationId xmlns:a16="http://schemas.microsoft.com/office/drawing/2014/main" id="{A64936C0-46A6-57FB-28D0-CAE315DEF453}"/>
                </a:ext>
              </a:extLst>
            </p:cNvPr>
            <p:cNvSpPr/>
            <p:nvPr/>
          </p:nvSpPr>
          <p:spPr>
            <a:xfrm>
              <a:off x="4083597" y="4643972"/>
              <a:ext cx="54866" cy="36005"/>
            </a:xfrm>
            <a:custGeom>
              <a:avLst/>
              <a:gdLst/>
              <a:ahLst/>
              <a:cxnLst/>
              <a:rect l="l" t="t" r="r" b="b"/>
              <a:pathLst>
                <a:path w="1533" h="1006" extrusionOk="0">
                  <a:moveTo>
                    <a:pt x="1444" y="1"/>
                  </a:moveTo>
                  <a:cubicBezTo>
                    <a:pt x="1318" y="1"/>
                    <a:pt x="972" y="52"/>
                    <a:pt x="637" y="306"/>
                  </a:cubicBezTo>
                  <a:cubicBezTo>
                    <a:pt x="180" y="585"/>
                    <a:pt x="1" y="982"/>
                    <a:pt x="41" y="1002"/>
                  </a:cubicBezTo>
                  <a:cubicBezTo>
                    <a:pt x="42" y="1004"/>
                    <a:pt x="43" y="1005"/>
                    <a:pt x="45" y="1005"/>
                  </a:cubicBezTo>
                  <a:cubicBezTo>
                    <a:pt x="84" y="1005"/>
                    <a:pt x="301" y="670"/>
                    <a:pt x="697" y="406"/>
                  </a:cubicBezTo>
                  <a:cubicBezTo>
                    <a:pt x="1095" y="147"/>
                    <a:pt x="1532" y="67"/>
                    <a:pt x="1493" y="8"/>
                  </a:cubicBezTo>
                  <a:cubicBezTo>
                    <a:pt x="1493" y="4"/>
                    <a:pt x="1475" y="1"/>
                    <a:pt x="1444"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79;p23">
              <a:extLst>
                <a:ext uri="{FF2B5EF4-FFF2-40B4-BE49-F238E27FC236}">
                  <a16:creationId xmlns:a16="http://schemas.microsoft.com/office/drawing/2014/main" id="{193DF8DB-9F9D-AAB5-C8BB-D2884D142EFB}"/>
                </a:ext>
              </a:extLst>
            </p:cNvPr>
            <p:cNvSpPr/>
            <p:nvPr/>
          </p:nvSpPr>
          <p:spPr>
            <a:xfrm>
              <a:off x="4065809" y="4601596"/>
              <a:ext cx="54866" cy="16392"/>
            </a:xfrm>
            <a:custGeom>
              <a:avLst/>
              <a:gdLst/>
              <a:ahLst/>
              <a:cxnLst/>
              <a:rect l="l" t="t" r="r" b="b"/>
              <a:pathLst>
                <a:path w="1533" h="458" extrusionOk="0">
                  <a:moveTo>
                    <a:pt x="1167" y="0"/>
                  </a:moveTo>
                  <a:cubicBezTo>
                    <a:pt x="1043" y="0"/>
                    <a:pt x="895" y="15"/>
                    <a:pt x="736" y="58"/>
                  </a:cubicBezTo>
                  <a:cubicBezTo>
                    <a:pt x="279" y="157"/>
                    <a:pt x="0" y="436"/>
                    <a:pt x="40" y="456"/>
                  </a:cubicBezTo>
                  <a:cubicBezTo>
                    <a:pt x="41" y="457"/>
                    <a:pt x="43" y="457"/>
                    <a:pt x="45" y="457"/>
                  </a:cubicBezTo>
                  <a:cubicBezTo>
                    <a:pt x="87" y="457"/>
                    <a:pt x="358" y="272"/>
                    <a:pt x="756" y="177"/>
                  </a:cubicBezTo>
                  <a:cubicBezTo>
                    <a:pt x="1154" y="58"/>
                    <a:pt x="1532" y="98"/>
                    <a:pt x="1532" y="58"/>
                  </a:cubicBezTo>
                  <a:cubicBezTo>
                    <a:pt x="1532" y="45"/>
                    <a:pt x="1386" y="0"/>
                    <a:pt x="1167"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80;p23">
              <a:extLst>
                <a:ext uri="{FF2B5EF4-FFF2-40B4-BE49-F238E27FC236}">
                  <a16:creationId xmlns:a16="http://schemas.microsoft.com/office/drawing/2014/main" id="{A0D12AE5-708D-7BE2-BCCB-9AD68F22EA7A}"/>
                </a:ext>
              </a:extLst>
            </p:cNvPr>
            <p:cNvSpPr/>
            <p:nvPr/>
          </p:nvSpPr>
          <p:spPr>
            <a:xfrm>
              <a:off x="4052996" y="4540251"/>
              <a:ext cx="54866" cy="17179"/>
            </a:xfrm>
            <a:custGeom>
              <a:avLst/>
              <a:gdLst/>
              <a:ahLst/>
              <a:cxnLst/>
              <a:rect l="l" t="t" r="r" b="b"/>
              <a:pathLst>
                <a:path w="1533" h="480" extrusionOk="0">
                  <a:moveTo>
                    <a:pt x="946" y="1"/>
                  </a:moveTo>
                  <a:cubicBezTo>
                    <a:pt x="872" y="1"/>
                    <a:pt x="794" y="7"/>
                    <a:pt x="716" y="21"/>
                  </a:cubicBezTo>
                  <a:cubicBezTo>
                    <a:pt x="458" y="81"/>
                    <a:pt x="299" y="180"/>
                    <a:pt x="159" y="280"/>
                  </a:cubicBezTo>
                  <a:cubicBezTo>
                    <a:pt x="40" y="379"/>
                    <a:pt x="0" y="479"/>
                    <a:pt x="0" y="479"/>
                  </a:cubicBezTo>
                  <a:cubicBezTo>
                    <a:pt x="1" y="480"/>
                    <a:pt x="2" y="480"/>
                    <a:pt x="4" y="480"/>
                  </a:cubicBezTo>
                  <a:cubicBezTo>
                    <a:pt x="43" y="480"/>
                    <a:pt x="316" y="256"/>
                    <a:pt x="736" y="161"/>
                  </a:cubicBezTo>
                  <a:cubicBezTo>
                    <a:pt x="859" y="134"/>
                    <a:pt x="973" y="124"/>
                    <a:pt x="1075" y="124"/>
                  </a:cubicBezTo>
                  <a:cubicBezTo>
                    <a:pt x="1325" y="124"/>
                    <a:pt x="1497" y="182"/>
                    <a:pt x="1527" y="182"/>
                  </a:cubicBezTo>
                  <a:cubicBezTo>
                    <a:pt x="1531" y="182"/>
                    <a:pt x="1532" y="182"/>
                    <a:pt x="1532" y="180"/>
                  </a:cubicBezTo>
                  <a:cubicBezTo>
                    <a:pt x="1532" y="161"/>
                    <a:pt x="1472" y="101"/>
                    <a:pt x="1313" y="61"/>
                  </a:cubicBezTo>
                  <a:cubicBezTo>
                    <a:pt x="1211" y="23"/>
                    <a:pt x="1083" y="1"/>
                    <a:pt x="946"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81;p23">
              <a:extLst>
                <a:ext uri="{FF2B5EF4-FFF2-40B4-BE49-F238E27FC236}">
                  <a16:creationId xmlns:a16="http://schemas.microsoft.com/office/drawing/2014/main" id="{59F0C430-73A0-E5E8-1904-A254B1ABD430}"/>
                </a:ext>
              </a:extLst>
            </p:cNvPr>
            <p:cNvSpPr/>
            <p:nvPr/>
          </p:nvSpPr>
          <p:spPr>
            <a:xfrm>
              <a:off x="4040899" y="4496479"/>
              <a:ext cx="64100" cy="38975"/>
            </a:xfrm>
            <a:custGeom>
              <a:avLst/>
              <a:gdLst/>
              <a:ahLst/>
              <a:cxnLst/>
              <a:rect l="l" t="t" r="r" b="b"/>
              <a:pathLst>
                <a:path w="1791" h="1089" extrusionOk="0">
                  <a:moveTo>
                    <a:pt x="1524" y="102"/>
                  </a:moveTo>
                  <a:cubicBezTo>
                    <a:pt x="1565" y="102"/>
                    <a:pt x="1603" y="116"/>
                    <a:pt x="1631" y="130"/>
                  </a:cubicBezTo>
                  <a:cubicBezTo>
                    <a:pt x="1651" y="190"/>
                    <a:pt x="1651" y="250"/>
                    <a:pt x="1651" y="329"/>
                  </a:cubicBezTo>
                  <a:cubicBezTo>
                    <a:pt x="1575" y="616"/>
                    <a:pt x="1297" y="884"/>
                    <a:pt x="976" y="940"/>
                  </a:cubicBezTo>
                  <a:lnTo>
                    <a:pt x="976" y="940"/>
                  </a:lnTo>
                  <a:cubicBezTo>
                    <a:pt x="971" y="913"/>
                    <a:pt x="964" y="881"/>
                    <a:pt x="955" y="846"/>
                  </a:cubicBezTo>
                  <a:cubicBezTo>
                    <a:pt x="940" y="817"/>
                    <a:pt x="925" y="782"/>
                    <a:pt x="909" y="744"/>
                  </a:cubicBezTo>
                  <a:lnTo>
                    <a:pt x="909" y="744"/>
                  </a:lnTo>
                  <a:cubicBezTo>
                    <a:pt x="967" y="631"/>
                    <a:pt x="1051" y="495"/>
                    <a:pt x="1174" y="349"/>
                  </a:cubicBezTo>
                  <a:cubicBezTo>
                    <a:pt x="1253" y="250"/>
                    <a:pt x="1353" y="150"/>
                    <a:pt x="1472" y="110"/>
                  </a:cubicBezTo>
                  <a:cubicBezTo>
                    <a:pt x="1490" y="105"/>
                    <a:pt x="1507" y="102"/>
                    <a:pt x="1524" y="102"/>
                  </a:cubicBezTo>
                  <a:close/>
                  <a:moveTo>
                    <a:pt x="338" y="190"/>
                  </a:moveTo>
                  <a:cubicBezTo>
                    <a:pt x="458" y="210"/>
                    <a:pt x="557" y="309"/>
                    <a:pt x="637" y="389"/>
                  </a:cubicBezTo>
                  <a:cubicBezTo>
                    <a:pt x="740" y="513"/>
                    <a:pt x="812" y="634"/>
                    <a:pt x="863" y="740"/>
                  </a:cubicBezTo>
                  <a:lnTo>
                    <a:pt x="863" y="740"/>
                  </a:lnTo>
                  <a:cubicBezTo>
                    <a:pt x="852" y="771"/>
                    <a:pt x="843" y="800"/>
                    <a:pt x="836" y="827"/>
                  </a:cubicBezTo>
                  <a:cubicBezTo>
                    <a:pt x="816" y="879"/>
                    <a:pt x="803" y="921"/>
                    <a:pt x="794" y="953"/>
                  </a:cubicBezTo>
                  <a:lnTo>
                    <a:pt x="794" y="953"/>
                  </a:lnTo>
                  <a:cubicBezTo>
                    <a:pt x="492" y="936"/>
                    <a:pt x="228" y="707"/>
                    <a:pt x="159" y="449"/>
                  </a:cubicBezTo>
                  <a:cubicBezTo>
                    <a:pt x="139" y="389"/>
                    <a:pt x="139" y="309"/>
                    <a:pt x="179" y="250"/>
                  </a:cubicBezTo>
                  <a:cubicBezTo>
                    <a:pt x="199" y="210"/>
                    <a:pt x="259" y="190"/>
                    <a:pt x="338" y="190"/>
                  </a:cubicBezTo>
                  <a:close/>
                  <a:moveTo>
                    <a:pt x="886" y="789"/>
                  </a:moveTo>
                  <a:lnTo>
                    <a:pt x="886" y="789"/>
                  </a:lnTo>
                  <a:cubicBezTo>
                    <a:pt x="912" y="848"/>
                    <a:pt x="932" y="900"/>
                    <a:pt x="947" y="944"/>
                  </a:cubicBezTo>
                  <a:lnTo>
                    <a:pt x="947" y="944"/>
                  </a:lnTo>
                  <a:cubicBezTo>
                    <a:pt x="943" y="945"/>
                    <a:pt x="939" y="945"/>
                    <a:pt x="935" y="946"/>
                  </a:cubicBezTo>
                  <a:cubicBezTo>
                    <a:pt x="900" y="952"/>
                    <a:pt x="865" y="955"/>
                    <a:pt x="831" y="955"/>
                  </a:cubicBezTo>
                  <a:cubicBezTo>
                    <a:pt x="826" y="955"/>
                    <a:pt x="820" y="954"/>
                    <a:pt x="815" y="954"/>
                  </a:cubicBezTo>
                  <a:lnTo>
                    <a:pt x="815" y="954"/>
                  </a:lnTo>
                  <a:cubicBezTo>
                    <a:pt x="832" y="912"/>
                    <a:pt x="854" y="855"/>
                    <a:pt x="886" y="789"/>
                  </a:cubicBezTo>
                  <a:close/>
                  <a:moveTo>
                    <a:pt x="1535" y="1"/>
                  </a:moveTo>
                  <a:cubicBezTo>
                    <a:pt x="1505" y="1"/>
                    <a:pt x="1477" y="5"/>
                    <a:pt x="1452" y="11"/>
                  </a:cubicBezTo>
                  <a:cubicBezTo>
                    <a:pt x="1273" y="91"/>
                    <a:pt x="1194" y="210"/>
                    <a:pt x="1134" y="289"/>
                  </a:cubicBezTo>
                  <a:cubicBezTo>
                    <a:pt x="1009" y="429"/>
                    <a:pt x="932" y="568"/>
                    <a:pt x="884" y="687"/>
                  </a:cubicBezTo>
                  <a:lnTo>
                    <a:pt x="884" y="687"/>
                  </a:lnTo>
                  <a:cubicBezTo>
                    <a:pt x="836" y="581"/>
                    <a:pt x="770" y="455"/>
                    <a:pt x="657" y="329"/>
                  </a:cubicBezTo>
                  <a:cubicBezTo>
                    <a:pt x="577" y="230"/>
                    <a:pt x="478" y="110"/>
                    <a:pt x="299" y="91"/>
                  </a:cubicBezTo>
                  <a:cubicBezTo>
                    <a:pt x="277" y="82"/>
                    <a:pt x="256" y="78"/>
                    <a:pt x="235" y="78"/>
                  </a:cubicBezTo>
                  <a:cubicBezTo>
                    <a:pt x="159" y="78"/>
                    <a:pt x="91" y="132"/>
                    <a:pt x="60" y="210"/>
                  </a:cubicBezTo>
                  <a:cubicBezTo>
                    <a:pt x="0" y="309"/>
                    <a:pt x="0" y="409"/>
                    <a:pt x="40" y="488"/>
                  </a:cubicBezTo>
                  <a:cubicBezTo>
                    <a:pt x="133" y="824"/>
                    <a:pt x="453" y="1089"/>
                    <a:pt x="852" y="1089"/>
                  </a:cubicBezTo>
                  <a:cubicBezTo>
                    <a:pt x="879" y="1089"/>
                    <a:pt x="907" y="1088"/>
                    <a:pt x="935" y="1085"/>
                  </a:cubicBezTo>
                  <a:cubicBezTo>
                    <a:pt x="953" y="1083"/>
                    <a:pt x="971" y="1080"/>
                    <a:pt x="988" y="1076"/>
                  </a:cubicBezTo>
                  <a:lnTo>
                    <a:pt x="988" y="1076"/>
                  </a:lnTo>
                  <a:cubicBezTo>
                    <a:pt x="991" y="1082"/>
                    <a:pt x="993" y="1085"/>
                    <a:pt x="995" y="1085"/>
                  </a:cubicBezTo>
                  <a:cubicBezTo>
                    <a:pt x="995" y="1085"/>
                    <a:pt x="995" y="1082"/>
                    <a:pt x="994" y="1075"/>
                  </a:cubicBezTo>
                  <a:lnTo>
                    <a:pt x="994" y="1075"/>
                  </a:lnTo>
                  <a:cubicBezTo>
                    <a:pt x="1383" y="995"/>
                    <a:pt x="1676" y="690"/>
                    <a:pt x="1771" y="349"/>
                  </a:cubicBezTo>
                  <a:cubicBezTo>
                    <a:pt x="1791" y="250"/>
                    <a:pt x="1791" y="150"/>
                    <a:pt x="1731" y="91"/>
                  </a:cubicBezTo>
                  <a:cubicBezTo>
                    <a:pt x="1676" y="22"/>
                    <a:pt x="1602" y="1"/>
                    <a:pt x="153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82;p23">
              <a:extLst>
                <a:ext uri="{FF2B5EF4-FFF2-40B4-BE49-F238E27FC236}">
                  <a16:creationId xmlns:a16="http://schemas.microsoft.com/office/drawing/2014/main" id="{4F5A2959-6B5B-DB01-F8BD-64E4A0CF2231}"/>
                </a:ext>
              </a:extLst>
            </p:cNvPr>
            <p:cNvSpPr/>
            <p:nvPr/>
          </p:nvSpPr>
          <p:spPr>
            <a:xfrm>
              <a:off x="3357406" y="4415700"/>
              <a:ext cx="326798" cy="269857"/>
            </a:xfrm>
            <a:custGeom>
              <a:avLst/>
              <a:gdLst/>
              <a:ahLst/>
              <a:cxnLst/>
              <a:rect l="l" t="t" r="r" b="b"/>
              <a:pathLst>
                <a:path w="9131" h="7540" extrusionOk="0">
                  <a:moveTo>
                    <a:pt x="9012" y="0"/>
                  </a:moveTo>
                  <a:lnTo>
                    <a:pt x="4456" y="100"/>
                  </a:lnTo>
                  <a:lnTo>
                    <a:pt x="4735" y="4794"/>
                  </a:lnTo>
                  <a:cubicBezTo>
                    <a:pt x="4735" y="4794"/>
                    <a:pt x="60" y="6664"/>
                    <a:pt x="0" y="7540"/>
                  </a:cubicBezTo>
                  <a:lnTo>
                    <a:pt x="9131" y="7341"/>
                  </a:lnTo>
                  <a:lnTo>
                    <a:pt x="9012" y="0"/>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83;p23">
              <a:extLst>
                <a:ext uri="{FF2B5EF4-FFF2-40B4-BE49-F238E27FC236}">
                  <a16:creationId xmlns:a16="http://schemas.microsoft.com/office/drawing/2014/main" id="{32DE449E-DAC7-059F-3360-40274C9D07FD}"/>
                </a:ext>
              </a:extLst>
            </p:cNvPr>
            <p:cNvSpPr/>
            <p:nvPr/>
          </p:nvSpPr>
          <p:spPr>
            <a:xfrm>
              <a:off x="3609444" y="4570423"/>
              <a:ext cx="28417" cy="25518"/>
            </a:xfrm>
            <a:custGeom>
              <a:avLst/>
              <a:gdLst/>
              <a:ahLst/>
              <a:cxnLst/>
              <a:rect l="l" t="t" r="r" b="b"/>
              <a:pathLst>
                <a:path w="794" h="713" extrusionOk="0">
                  <a:moveTo>
                    <a:pt x="424" y="1"/>
                  </a:moveTo>
                  <a:cubicBezTo>
                    <a:pt x="271" y="1"/>
                    <a:pt x="110" y="115"/>
                    <a:pt x="80" y="253"/>
                  </a:cubicBezTo>
                  <a:cubicBezTo>
                    <a:pt x="0" y="432"/>
                    <a:pt x="179" y="650"/>
                    <a:pt x="358" y="710"/>
                  </a:cubicBezTo>
                  <a:cubicBezTo>
                    <a:pt x="373" y="711"/>
                    <a:pt x="387" y="712"/>
                    <a:pt x="402" y="712"/>
                  </a:cubicBezTo>
                  <a:cubicBezTo>
                    <a:pt x="585" y="712"/>
                    <a:pt x="758" y="598"/>
                    <a:pt x="776" y="432"/>
                  </a:cubicBezTo>
                  <a:cubicBezTo>
                    <a:pt x="794" y="273"/>
                    <a:pt x="702" y="99"/>
                    <a:pt x="557" y="34"/>
                  </a:cubicBezTo>
                  <a:lnTo>
                    <a:pt x="557" y="34"/>
                  </a:lnTo>
                  <a:lnTo>
                    <a:pt x="557" y="34"/>
                  </a:lnTo>
                  <a:cubicBezTo>
                    <a:pt x="516" y="11"/>
                    <a:pt x="470" y="1"/>
                    <a:pt x="4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84;p23">
              <a:extLst>
                <a:ext uri="{FF2B5EF4-FFF2-40B4-BE49-F238E27FC236}">
                  <a16:creationId xmlns:a16="http://schemas.microsoft.com/office/drawing/2014/main" id="{13823A11-EDFA-8368-8F2A-D18D427D8E14}"/>
                </a:ext>
              </a:extLst>
            </p:cNvPr>
            <p:cNvSpPr/>
            <p:nvPr/>
          </p:nvSpPr>
          <p:spPr>
            <a:xfrm>
              <a:off x="3355975" y="4650630"/>
              <a:ext cx="328230" cy="34215"/>
            </a:xfrm>
            <a:custGeom>
              <a:avLst/>
              <a:gdLst/>
              <a:ahLst/>
              <a:cxnLst/>
              <a:rect l="l" t="t" r="r" b="b"/>
              <a:pathLst>
                <a:path w="9171" h="956" extrusionOk="0">
                  <a:moveTo>
                    <a:pt x="9131" y="1"/>
                  </a:moveTo>
                  <a:lnTo>
                    <a:pt x="398" y="478"/>
                  </a:lnTo>
                  <a:cubicBezTo>
                    <a:pt x="398" y="478"/>
                    <a:pt x="0" y="657"/>
                    <a:pt x="40" y="956"/>
                  </a:cubicBezTo>
                  <a:lnTo>
                    <a:pt x="9171" y="757"/>
                  </a:lnTo>
                  <a:lnTo>
                    <a:pt x="913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85;p23">
              <a:extLst>
                <a:ext uri="{FF2B5EF4-FFF2-40B4-BE49-F238E27FC236}">
                  <a16:creationId xmlns:a16="http://schemas.microsoft.com/office/drawing/2014/main" id="{5F77D1BB-B2AD-E424-67AB-A2C30A0A63D6}"/>
                </a:ext>
              </a:extLst>
            </p:cNvPr>
            <p:cNvSpPr/>
            <p:nvPr/>
          </p:nvSpPr>
          <p:spPr>
            <a:xfrm>
              <a:off x="3521148" y="4583880"/>
              <a:ext cx="31352" cy="19863"/>
            </a:xfrm>
            <a:custGeom>
              <a:avLst/>
              <a:gdLst/>
              <a:ahLst/>
              <a:cxnLst/>
              <a:rect l="l" t="t" r="r" b="b"/>
              <a:pathLst>
                <a:path w="876" h="555" extrusionOk="0">
                  <a:moveTo>
                    <a:pt x="165" y="1"/>
                  </a:moveTo>
                  <a:cubicBezTo>
                    <a:pt x="65" y="1"/>
                    <a:pt x="1" y="26"/>
                    <a:pt x="1" y="56"/>
                  </a:cubicBezTo>
                  <a:cubicBezTo>
                    <a:pt x="1" y="95"/>
                    <a:pt x="239" y="95"/>
                    <a:pt x="458" y="254"/>
                  </a:cubicBezTo>
                  <a:cubicBezTo>
                    <a:pt x="667" y="368"/>
                    <a:pt x="785" y="554"/>
                    <a:pt x="830" y="554"/>
                  </a:cubicBezTo>
                  <a:cubicBezTo>
                    <a:pt x="832" y="554"/>
                    <a:pt x="834" y="554"/>
                    <a:pt x="836" y="553"/>
                  </a:cubicBezTo>
                  <a:cubicBezTo>
                    <a:pt x="876" y="553"/>
                    <a:pt x="796" y="274"/>
                    <a:pt x="538" y="95"/>
                  </a:cubicBezTo>
                  <a:cubicBezTo>
                    <a:pt x="398" y="26"/>
                    <a:pt x="264" y="1"/>
                    <a:pt x="16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86;p23">
              <a:extLst>
                <a:ext uri="{FF2B5EF4-FFF2-40B4-BE49-F238E27FC236}">
                  <a16:creationId xmlns:a16="http://schemas.microsoft.com/office/drawing/2014/main" id="{6BDFF9DB-027D-86EE-3890-99E9FC9D802E}"/>
                </a:ext>
              </a:extLst>
            </p:cNvPr>
            <p:cNvSpPr/>
            <p:nvPr/>
          </p:nvSpPr>
          <p:spPr>
            <a:xfrm>
              <a:off x="3487684" y="4599807"/>
              <a:ext cx="24230" cy="24516"/>
            </a:xfrm>
            <a:custGeom>
              <a:avLst/>
              <a:gdLst/>
              <a:ahLst/>
              <a:cxnLst/>
              <a:rect l="l" t="t" r="r" b="b"/>
              <a:pathLst>
                <a:path w="677" h="685" extrusionOk="0">
                  <a:moveTo>
                    <a:pt x="36" y="0"/>
                  </a:moveTo>
                  <a:cubicBezTo>
                    <a:pt x="13" y="0"/>
                    <a:pt x="1" y="4"/>
                    <a:pt x="1" y="8"/>
                  </a:cubicBezTo>
                  <a:cubicBezTo>
                    <a:pt x="1" y="48"/>
                    <a:pt x="180" y="128"/>
                    <a:pt x="359" y="307"/>
                  </a:cubicBezTo>
                  <a:cubicBezTo>
                    <a:pt x="498" y="486"/>
                    <a:pt x="538" y="685"/>
                    <a:pt x="597" y="685"/>
                  </a:cubicBezTo>
                  <a:cubicBezTo>
                    <a:pt x="657" y="685"/>
                    <a:pt x="677" y="426"/>
                    <a:pt x="478" y="207"/>
                  </a:cubicBezTo>
                  <a:cubicBezTo>
                    <a:pt x="295" y="39"/>
                    <a:pt x="111" y="0"/>
                    <a:pt x="36"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87;p23">
              <a:extLst>
                <a:ext uri="{FF2B5EF4-FFF2-40B4-BE49-F238E27FC236}">
                  <a16:creationId xmlns:a16="http://schemas.microsoft.com/office/drawing/2014/main" id="{938A8270-2B87-1885-E7C2-26FAC0208226}"/>
                </a:ext>
              </a:extLst>
            </p:cNvPr>
            <p:cNvSpPr/>
            <p:nvPr/>
          </p:nvSpPr>
          <p:spPr>
            <a:xfrm>
              <a:off x="3454936" y="4614946"/>
              <a:ext cx="17823" cy="27200"/>
            </a:xfrm>
            <a:custGeom>
              <a:avLst/>
              <a:gdLst/>
              <a:ahLst/>
              <a:cxnLst/>
              <a:rect l="l" t="t" r="r" b="b"/>
              <a:pathLst>
                <a:path w="498" h="760" extrusionOk="0">
                  <a:moveTo>
                    <a:pt x="31" y="0"/>
                  </a:moveTo>
                  <a:cubicBezTo>
                    <a:pt x="26" y="0"/>
                    <a:pt x="22" y="1"/>
                    <a:pt x="20" y="3"/>
                  </a:cubicBezTo>
                  <a:cubicBezTo>
                    <a:pt x="0" y="23"/>
                    <a:pt x="140" y="182"/>
                    <a:pt x="219" y="381"/>
                  </a:cubicBezTo>
                  <a:cubicBezTo>
                    <a:pt x="339" y="560"/>
                    <a:pt x="339" y="759"/>
                    <a:pt x="398" y="759"/>
                  </a:cubicBezTo>
                  <a:cubicBezTo>
                    <a:pt x="438" y="759"/>
                    <a:pt x="498" y="520"/>
                    <a:pt x="378" y="302"/>
                  </a:cubicBezTo>
                  <a:cubicBezTo>
                    <a:pt x="253" y="86"/>
                    <a:pt x="78" y="0"/>
                    <a:pt x="31"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88;p23">
              <a:extLst>
                <a:ext uri="{FF2B5EF4-FFF2-40B4-BE49-F238E27FC236}">
                  <a16:creationId xmlns:a16="http://schemas.microsoft.com/office/drawing/2014/main" id="{81955B19-1A18-C2C7-4D31-940D4C3E26C5}"/>
                </a:ext>
              </a:extLst>
            </p:cNvPr>
            <p:cNvSpPr/>
            <p:nvPr/>
          </p:nvSpPr>
          <p:spPr>
            <a:xfrm>
              <a:off x="3522580" y="4540287"/>
              <a:ext cx="35611" cy="7301"/>
            </a:xfrm>
            <a:custGeom>
              <a:avLst/>
              <a:gdLst/>
              <a:ahLst/>
              <a:cxnLst/>
              <a:rect l="l" t="t" r="r" b="b"/>
              <a:pathLst>
                <a:path w="995" h="204" extrusionOk="0">
                  <a:moveTo>
                    <a:pt x="498" y="0"/>
                  </a:moveTo>
                  <a:cubicBezTo>
                    <a:pt x="219" y="0"/>
                    <a:pt x="0" y="160"/>
                    <a:pt x="20" y="179"/>
                  </a:cubicBezTo>
                  <a:cubicBezTo>
                    <a:pt x="25" y="189"/>
                    <a:pt x="41" y="193"/>
                    <a:pt x="67" y="193"/>
                  </a:cubicBezTo>
                  <a:cubicBezTo>
                    <a:pt x="143" y="193"/>
                    <a:pt x="304" y="160"/>
                    <a:pt x="498" y="160"/>
                  </a:cubicBezTo>
                  <a:cubicBezTo>
                    <a:pt x="702" y="160"/>
                    <a:pt x="878" y="203"/>
                    <a:pt x="949" y="203"/>
                  </a:cubicBezTo>
                  <a:cubicBezTo>
                    <a:pt x="960" y="203"/>
                    <a:pt x="969" y="202"/>
                    <a:pt x="975" y="199"/>
                  </a:cubicBezTo>
                  <a:cubicBezTo>
                    <a:pt x="995" y="179"/>
                    <a:pt x="796" y="0"/>
                    <a:pt x="498"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89;p23">
              <a:extLst>
                <a:ext uri="{FF2B5EF4-FFF2-40B4-BE49-F238E27FC236}">
                  <a16:creationId xmlns:a16="http://schemas.microsoft.com/office/drawing/2014/main" id="{C22E7228-F648-1D45-E876-893307FE8F2D}"/>
                </a:ext>
              </a:extLst>
            </p:cNvPr>
            <p:cNvSpPr/>
            <p:nvPr/>
          </p:nvSpPr>
          <p:spPr>
            <a:xfrm>
              <a:off x="3519001" y="4450560"/>
              <a:ext cx="161663" cy="32104"/>
            </a:xfrm>
            <a:custGeom>
              <a:avLst/>
              <a:gdLst/>
              <a:ahLst/>
              <a:cxnLst/>
              <a:rect l="l" t="t" r="r" b="b"/>
              <a:pathLst>
                <a:path w="4517" h="897" extrusionOk="0">
                  <a:moveTo>
                    <a:pt x="4516" y="1"/>
                  </a:moveTo>
                  <a:lnTo>
                    <a:pt x="1" y="41"/>
                  </a:lnTo>
                  <a:lnTo>
                    <a:pt x="41" y="896"/>
                  </a:lnTo>
                  <a:lnTo>
                    <a:pt x="4516" y="737"/>
                  </a:lnTo>
                  <a:lnTo>
                    <a:pt x="451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90;p23">
              <a:extLst>
                <a:ext uri="{FF2B5EF4-FFF2-40B4-BE49-F238E27FC236}">
                  <a16:creationId xmlns:a16="http://schemas.microsoft.com/office/drawing/2014/main" id="{3E05144E-4BDD-C5C1-67A7-A1EB89521A59}"/>
                </a:ext>
              </a:extLst>
            </p:cNvPr>
            <p:cNvSpPr/>
            <p:nvPr/>
          </p:nvSpPr>
          <p:spPr>
            <a:xfrm>
              <a:off x="3521864" y="4485456"/>
              <a:ext cx="49855" cy="28346"/>
            </a:xfrm>
            <a:custGeom>
              <a:avLst/>
              <a:gdLst/>
              <a:ahLst/>
              <a:cxnLst/>
              <a:rect l="l" t="t" r="r" b="b"/>
              <a:pathLst>
                <a:path w="1393" h="792" extrusionOk="0">
                  <a:moveTo>
                    <a:pt x="1104" y="125"/>
                  </a:moveTo>
                  <a:cubicBezTo>
                    <a:pt x="1139" y="125"/>
                    <a:pt x="1164" y="130"/>
                    <a:pt x="1174" y="140"/>
                  </a:cubicBezTo>
                  <a:lnTo>
                    <a:pt x="1174" y="200"/>
                  </a:lnTo>
                  <a:cubicBezTo>
                    <a:pt x="1154" y="219"/>
                    <a:pt x="1134" y="239"/>
                    <a:pt x="1075" y="259"/>
                  </a:cubicBezTo>
                  <a:cubicBezTo>
                    <a:pt x="1015" y="319"/>
                    <a:pt x="935" y="359"/>
                    <a:pt x="836" y="418"/>
                  </a:cubicBezTo>
                  <a:cubicBezTo>
                    <a:pt x="677" y="498"/>
                    <a:pt x="538" y="558"/>
                    <a:pt x="378" y="597"/>
                  </a:cubicBezTo>
                  <a:cubicBezTo>
                    <a:pt x="244" y="692"/>
                    <a:pt x="127" y="722"/>
                    <a:pt x="66" y="738"/>
                  </a:cubicBezTo>
                  <a:lnTo>
                    <a:pt x="66" y="738"/>
                  </a:lnTo>
                  <a:cubicBezTo>
                    <a:pt x="116" y="690"/>
                    <a:pt x="205" y="579"/>
                    <a:pt x="339" y="458"/>
                  </a:cubicBezTo>
                  <a:cubicBezTo>
                    <a:pt x="438" y="399"/>
                    <a:pt x="577" y="299"/>
                    <a:pt x="736" y="219"/>
                  </a:cubicBezTo>
                  <a:cubicBezTo>
                    <a:pt x="816" y="200"/>
                    <a:pt x="915" y="140"/>
                    <a:pt x="975" y="140"/>
                  </a:cubicBezTo>
                  <a:cubicBezTo>
                    <a:pt x="1025" y="130"/>
                    <a:pt x="1070" y="125"/>
                    <a:pt x="1104" y="125"/>
                  </a:cubicBezTo>
                  <a:close/>
                  <a:moveTo>
                    <a:pt x="1134" y="1"/>
                  </a:moveTo>
                  <a:cubicBezTo>
                    <a:pt x="1055" y="1"/>
                    <a:pt x="1015" y="21"/>
                    <a:pt x="955" y="21"/>
                  </a:cubicBezTo>
                  <a:cubicBezTo>
                    <a:pt x="856" y="40"/>
                    <a:pt x="756" y="100"/>
                    <a:pt x="697" y="120"/>
                  </a:cubicBezTo>
                  <a:cubicBezTo>
                    <a:pt x="518" y="200"/>
                    <a:pt x="358" y="319"/>
                    <a:pt x="259" y="399"/>
                  </a:cubicBezTo>
                  <a:cubicBezTo>
                    <a:pt x="60" y="597"/>
                    <a:pt x="0" y="757"/>
                    <a:pt x="20" y="757"/>
                  </a:cubicBezTo>
                  <a:cubicBezTo>
                    <a:pt x="20" y="776"/>
                    <a:pt x="65" y="791"/>
                    <a:pt x="142" y="791"/>
                  </a:cubicBezTo>
                  <a:cubicBezTo>
                    <a:pt x="219" y="791"/>
                    <a:pt x="329" y="776"/>
                    <a:pt x="458" y="737"/>
                  </a:cubicBezTo>
                  <a:cubicBezTo>
                    <a:pt x="617" y="717"/>
                    <a:pt x="756" y="657"/>
                    <a:pt x="935" y="597"/>
                  </a:cubicBezTo>
                  <a:cubicBezTo>
                    <a:pt x="1015" y="538"/>
                    <a:pt x="1114" y="498"/>
                    <a:pt x="1194" y="438"/>
                  </a:cubicBezTo>
                  <a:cubicBezTo>
                    <a:pt x="1234" y="418"/>
                    <a:pt x="1293" y="399"/>
                    <a:pt x="1313" y="339"/>
                  </a:cubicBezTo>
                  <a:cubicBezTo>
                    <a:pt x="1353" y="299"/>
                    <a:pt x="1393" y="160"/>
                    <a:pt x="1333" y="100"/>
                  </a:cubicBezTo>
                  <a:cubicBezTo>
                    <a:pt x="1274" y="21"/>
                    <a:pt x="1214" y="1"/>
                    <a:pt x="1134"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91;p23">
              <a:extLst>
                <a:ext uri="{FF2B5EF4-FFF2-40B4-BE49-F238E27FC236}">
                  <a16:creationId xmlns:a16="http://schemas.microsoft.com/office/drawing/2014/main" id="{01598405-F7E8-AA74-39DF-0485155C1A3A}"/>
                </a:ext>
              </a:extLst>
            </p:cNvPr>
            <p:cNvSpPr/>
            <p:nvPr/>
          </p:nvSpPr>
          <p:spPr>
            <a:xfrm>
              <a:off x="3500497" y="4464089"/>
              <a:ext cx="27093" cy="51323"/>
            </a:xfrm>
            <a:custGeom>
              <a:avLst/>
              <a:gdLst/>
              <a:ahLst/>
              <a:cxnLst/>
              <a:rect l="l" t="t" r="r" b="b"/>
              <a:pathLst>
                <a:path w="757" h="1434" extrusionOk="0">
                  <a:moveTo>
                    <a:pt x="259" y="1"/>
                  </a:moveTo>
                  <a:cubicBezTo>
                    <a:pt x="160" y="1"/>
                    <a:pt x="80" y="61"/>
                    <a:pt x="60" y="120"/>
                  </a:cubicBezTo>
                  <a:cubicBezTo>
                    <a:pt x="40" y="200"/>
                    <a:pt x="40" y="240"/>
                    <a:pt x="21" y="299"/>
                  </a:cubicBezTo>
                  <a:cubicBezTo>
                    <a:pt x="1" y="399"/>
                    <a:pt x="21" y="498"/>
                    <a:pt x="21" y="598"/>
                  </a:cubicBezTo>
                  <a:cubicBezTo>
                    <a:pt x="40" y="797"/>
                    <a:pt x="140" y="936"/>
                    <a:pt x="219" y="1055"/>
                  </a:cubicBezTo>
                  <a:cubicBezTo>
                    <a:pt x="379" y="1294"/>
                    <a:pt x="578" y="1334"/>
                    <a:pt x="578" y="1334"/>
                  </a:cubicBezTo>
                  <a:cubicBezTo>
                    <a:pt x="617" y="1314"/>
                    <a:pt x="438" y="1234"/>
                    <a:pt x="319" y="1015"/>
                  </a:cubicBezTo>
                  <a:cubicBezTo>
                    <a:pt x="239" y="916"/>
                    <a:pt x="180" y="757"/>
                    <a:pt x="160" y="598"/>
                  </a:cubicBezTo>
                  <a:lnTo>
                    <a:pt x="160" y="319"/>
                  </a:lnTo>
                  <a:cubicBezTo>
                    <a:pt x="160" y="220"/>
                    <a:pt x="219" y="140"/>
                    <a:pt x="239" y="140"/>
                  </a:cubicBezTo>
                  <a:cubicBezTo>
                    <a:pt x="299" y="140"/>
                    <a:pt x="359" y="220"/>
                    <a:pt x="418" y="299"/>
                  </a:cubicBezTo>
                  <a:cubicBezTo>
                    <a:pt x="458" y="359"/>
                    <a:pt x="518" y="458"/>
                    <a:pt x="538" y="538"/>
                  </a:cubicBezTo>
                  <a:cubicBezTo>
                    <a:pt x="597" y="717"/>
                    <a:pt x="637" y="856"/>
                    <a:pt x="637" y="996"/>
                  </a:cubicBezTo>
                  <a:cubicBezTo>
                    <a:pt x="677" y="1254"/>
                    <a:pt x="637" y="1433"/>
                    <a:pt x="657" y="1433"/>
                  </a:cubicBezTo>
                  <a:cubicBezTo>
                    <a:pt x="677" y="1433"/>
                    <a:pt x="757" y="1294"/>
                    <a:pt x="757" y="996"/>
                  </a:cubicBezTo>
                  <a:cubicBezTo>
                    <a:pt x="757" y="836"/>
                    <a:pt x="737" y="657"/>
                    <a:pt x="677" y="498"/>
                  </a:cubicBezTo>
                  <a:cubicBezTo>
                    <a:pt x="657" y="399"/>
                    <a:pt x="617" y="319"/>
                    <a:pt x="558" y="220"/>
                  </a:cubicBezTo>
                  <a:cubicBezTo>
                    <a:pt x="51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92;p23">
              <a:extLst>
                <a:ext uri="{FF2B5EF4-FFF2-40B4-BE49-F238E27FC236}">
                  <a16:creationId xmlns:a16="http://schemas.microsoft.com/office/drawing/2014/main" id="{27431F3C-C01D-193B-B86F-EB4A067A58F6}"/>
                </a:ext>
              </a:extLst>
            </p:cNvPr>
            <p:cNvSpPr/>
            <p:nvPr/>
          </p:nvSpPr>
          <p:spPr>
            <a:xfrm>
              <a:off x="3291194" y="2615112"/>
              <a:ext cx="872167" cy="1967197"/>
            </a:xfrm>
            <a:custGeom>
              <a:avLst/>
              <a:gdLst/>
              <a:ahLst/>
              <a:cxnLst/>
              <a:rect l="l" t="t" r="r" b="b"/>
              <a:pathLst>
                <a:path w="24369" h="54965" extrusionOk="0">
                  <a:moveTo>
                    <a:pt x="2208" y="0"/>
                  </a:moveTo>
                  <a:cubicBezTo>
                    <a:pt x="2208" y="0"/>
                    <a:pt x="537" y="5650"/>
                    <a:pt x="219" y="7619"/>
                  </a:cubicBezTo>
                  <a:cubicBezTo>
                    <a:pt x="0" y="8912"/>
                    <a:pt x="5113" y="54964"/>
                    <a:pt x="5113" y="54964"/>
                  </a:cubicBezTo>
                  <a:lnTo>
                    <a:pt x="11876" y="54387"/>
                  </a:lnTo>
                  <a:lnTo>
                    <a:pt x="8136" y="10802"/>
                  </a:lnTo>
                  <a:lnTo>
                    <a:pt x="17466" y="54686"/>
                  </a:lnTo>
                  <a:lnTo>
                    <a:pt x="24369" y="54268"/>
                  </a:lnTo>
                  <a:cubicBezTo>
                    <a:pt x="24369" y="54268"/>
                    <a:pt x="16869" y="9390"/>
                    <a:pt x="16471" y="7699"/>
                  </a:cubicBezTo>
                  <a:cubicBezTo>
                    <a:pt x="16073" y="6008"/>
                    <a:pt x="13388" y="179"/>
                    <a:pt x="13388" y="179"/>
                  </a:cubicBezTo>
                  <a:lnTo>
                    <a:pt x="22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93;p23">
              <a:extLst>
                <a:ext uri="{FF2B5EF4-FFF2-40B4-BE49-F238E27FC236}">
                  <a16:creationId xmlns:a16="http://schemas.microsoft.com/office/drawing/2014/main" id="{66D869FB-4363-151F-90C4-353F0036021C}"/>
                </a:ext>
              </a:extLst>
            </p:cNvPr>
            <p:cNvSpPr/>
            <p:nvPr/>
          </p:nvSpPr>
          <p:spPr>
            <a:xfrm>
              <a:off x="3521148" y="2690594"/>
              <a:ext cx="59841" cy="304680"/>
            </a:xfrm>
            <a:custGeom>
              <a:avLst/>
              <a:gdLst/>
              <a:ahLst/>
              <a:cxnLst/>
              <a:rect l="l" t="t" r="r" b="b"/>
              <a:pathLst>
                <a:path w="1672" h="8513" extrusionOk="0">
                  <a:moveTo>
                    <a:pt x="1" y="0"/>
                  </a:moveTo>
                  <a:cubicBezTo>
                    <a:pt x="1" y="0"/>
                    <a:pt x="1" y="139"/>
                    <a:pt x="40" y="358"/>
                  </a:cubicBezTo>
                  <a:cubicBezTo>
                    <a:pt x="60" y="597"/>
                    <a:pt x="100" y="935"/>
                    <a:pt x="160" y="1293"/>
                  </a:cubicBezTo>
                  <a:cubicBezTo>
                    <a:pt x="259" y="2089"/>
                    <a:pt x="438" y="3183"/>
                    <a:pt x="597" y="4416"/>
                  </a:cubicBezTo>
                  <a:cubicBezTo>
                    <a:pt x="776" y="5630"/>
                    <a:pt x="955" y="6724"/>
                    <a:pt x="1075" y="7520"/>
                  </a:cubicBezTo>
                  <a:cubicBezTo>
                    <a:pt x="1134" y="7718"/>
                    <a:pt x="1154" y="7898"/>
                    <a:pt x="1174" y="8057"/>
                  </a:cubicBezTo>
                  <a:cubicBezTo>
                    <a:pt x="1214" y="8236"/>
                    <a:pt x="1254" y="8395"/>
                    <a:pt x="1353" y="8455"/>
                  </a:cubicBezTo>
                  <a:cubicBezTo>
                    <a:pt x="1408" y="8498"/>
                    <a:pt x="1469" y="8512"/>
                    <a:pt x="1523" y="8512"/>
                  </a:cubicBezTo>
                  <a:cubicBezTo>
                    <a:pt x="1566" y="8512"/>
                    <a:pt x="1605" y="8503"/>
                    <a:pt x="1632" y="8494"/>
                  </a:cubicBezTo>
                  <a:cubicBezTo>
                    <a:pt x="1672" y="8474"/>
                    <a:pt x="1672" y="8415"/>
                    <a:pt x="1672" y="8415"/>
                  </a:cubicBezTo>
                  <a:cubicBezTo>
                    <a:pt x="1672" y="8411"/>
                    <a:pt x="1671" y="8410"/>
                    <a:pt x="1669" y="8410"/>
                  </a:cubicBezTo>
                  <a:cubicBezTo>
                    <a:pt x="1663" y="8410"/>
                    <a:pt x="1638" y="8445"/>
                    <a:pt x="1572" y="8494"/>
                  </a:cubicBezTo>
                  <a:cubicBezTo>
                    <a:pt x="1559" y="8501"/>
                    <a:pt x="1539" y="8505"/>
                    <a:pt x="1515" y="8505"/>
                  </a:cubicBezTo>
                  <a:cubicBezTo>
                    <a:pt x="1468" y="8505"/>
                    <a:pt x="1406" y="8488"/>
                    <a:pt x="1353" y="8435"/>
                  </a:cubicBezTo>
                  <a:cubicBezTo>
                    <a:pt x="1274" y="8355"/>
                    <a:pt x="1254" y="8216"/>
                    <a:pt x="1234" y="8057"/>
                  </a:cubicBezTo>
                  <a:cubicBezTo>
                    <a:pt x="1194" y="7898"/>
                    <a:pt x="1174" y="7718"/>
                    <a:pt x="1154" y="7520"/>
                  </a:cubicBezTo>
                  <a:cubicBezTo>
                    <a:pt x="1055" y="6724"/>
                    <a:pt x="876" y="5630"/>
                    <a:pt x="697" y="4416"/>
                  </a:cubicBezTo>
                  <a:cubicBezTo>
                    <a:pt x="538" y="3183"/>
                    <a:pt x="359" y="2089"/>
                    <a:pt x="239" y="1293"/>
                  </a:cubicBezTo>
                  <a:cubicBezTo>
                    <a:pt x="180" y="935"/>
                    <a:pt x="140" y="597"/>
                    <a:pt x="80" y="358"/>
                  </a:cubicBezTo>
                  <a:cubicBezTo>
                    <a:pt x="40" y="139"/>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94;p23">
              <a:extLst>
                <a:ext uri="{FF2B5EF4-FFF2-40B4-BE49-F238E27FC236}">
                  <a16:creationId xmlns:a16="http://schemas.microsoft.com/office/drawing/2014/main" id="{1DF1690D-C186-868F-9661-616E7DAC1461}"/>
                </a:ext>
              </a:extLst>
            </p:cNvPr>
            <p:cNvSpPr/>
            <p:nvPr/>
          </p:nvSpPr>
          <p:spPr>
            <a:xfrm>
              <a:off x="3548206" y="2718188"/>
              <a:ext cx="32068" cy="28883"/>
            </a:xfrm>
            <a:custGeom>
              <a:avLst/>
              <a:gdLst/>
              <a:ahLst/>
              <a:cxnLst/>
              <a:rect l="l" t="t" r="r" b="b"/>
              <a:pathLst>
                <a:path w="896" h="807" extrusionOk="0">
                  <a:moveTo>
                    <a:pt x="521" y="1"/>
                  </a:moveTo>
                  <a:cubicBezTo>
                    <a:pt x="411" y="1"/>
                    <a:pt x="333" y="47"/>
                    <a:pt x="299" y="65"/>
                  </a:cubicBezTo>
                  <a:cubicBezTo>
                    <a:pt x="219" y="84"/>
                    <a:pt x="219" y="144"/>
                    <a:pt x="219" y="144"/>
                  </a:cubicBezTo>
                  <a:cubicBezTo>
                    <a:pt x="219" y="146"/>
                    <a:pt x="220" y="147"/>
                    <a:pt x="222" y="147"/>
                  </a:cubicBezTo>
                  <a:cubicBezTo>
                    <a:pt x="239" y="147"/>
                    <a:pt x="319" y="95"/>
                    <a:pt x="455" y="95"/>
                  </a:cubicBezTo>
                  <a:cubicBezTo>
                    <a:pt x="486" y="95"/>
                    <a:pt x="520" y="98"/>
                    <a:pt x="557" y="104"/>
                  </a:cubicBezTo>
                  <a:cubicBezTo>
                    <a:pt x="657" y="144"/>
                    <a:pt x="717" y="204"/>
                    <a:pt x="756" y="343"/>
                  </a:cubicBezTo>
                  <a:cubicBezTo>
                    <a:pt x="756" y="462"/>
                    <a:pt x="697" y="602"/>
                    <a:pt x="577" y="661"/>
                  </a:cubicBezTo>
                  <a:cubicBezTo>
                    <a:pt x="538" y="688"/>
                    <a:pt x="493" y="699"/>
                    <a:pt x="448" y="699"/>
                  </a:cubicBezTo>
                  <a:cubicBezTo>
                    <a:pt x="359" y="699"/>
                    <a:pt x="266" y="655"/>
                    <a:pt x="199" y="602"/>
                  </a:cubicBezTo>
                  <a:cubicBezTo>
                    <a:pt x="120" y="542"/>
                    <a:pt x="100" y="403"/>
                    <a:pt x="100" y="303"/>
                  </a:cubicBezTo>
                  <a:cubicBezTo>
                    <a:pt x="120" y="104"/>
                    <a:pt x="279" y="45"/>
                    <a:pt x="239" y="5"/>
                  </a:cubicBezTo>
                  <a:cubicBezTo>
                    <a:pt x="239" y="3"/>
                    <a:pt x="237" y="1"/>
                    <a:pt x="233" y="1"/>
                  </a:cubicBezTo>
                  <a:cubicBezTo>
                    <a:pt x="203" y="1"/>
                    <a:pt x="73" y="73"/>
                    <a:pt x="20" y="283"/>
                  </a:cubicBezTo>
                  <a:cubicBezTo>
                    <a:pt x="0" y="403"/>
                    <a:pt x="20" y="562"/>
                    <a:pt x="140" y="681"/>
                  </a:cubicBezTo>
                  <a:cubicBezTo>
                    <a:pt x="234" y="748"/>
                    <a:pt x="355" y="807"/>
                    <a:pt x="473" y="807"/>
                  </a:cubicBezTo>
                  <a:cubicBezTo>
                    <a:pt x="529" y="807"/>
                    <a:pt x="585" y="793"/>
                    <a:pt x="637" y="761"/>
                  </a:cubicBezTo>
                  <a:cubicBezTo>
                    <a:pt x="816" y="681"/>
                    <a:pt x="896" y="462"/>
                    <a:pt x="876" y="303"/>
                  </a:cubicBezTo>
                  <a:cubicBezTo>
                    <a:pt x="836" y="144"/>
                    <a:pt x="697" y="45"/>
                    <a:pt x="577" y="5"/>
                  </a:cubicBezTo>
                  <a:cubicBezTo>
                    <a:pt x="558" y="2"/>
                    <a:pt x="539" y="1"/>
                    <a:pt x="5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95;p23">
              <a:extLst>
                <a:ext uri="{FF2B5EF4-FFF2-40B4-BE49-F238E27FC236}">
                  <a16:creationId xmlns:a16="http://schemas.microsoft.com/office/drawing/2014/main" id="{09C08022-A2BD-207A-C7B7-3B879B0269F1}"/>
                </a:ext>
              </a:extLst>
            </p:cNvPr>
            <p:cNvSpPr/>
            <p:nvPr/>
          </p:nvSpPr>
          <p:spPr>
            <a:xfrm>
              <a:off x="2734435" y="1232736"/>
              <a:ext cx="721240" cy="898973"/>
            </a:xfrm>
            <a:custGeom>
              <a:avLst/>
              <a:gdLst/>
              <a:ahLst/>
              <a:cxnLst/>
              <a:rect l="l" t="t" r="r" b="b"/>
              <a:pathLst>
                <a:path w="20152" h="25118" extrusionOk="0">
                  <a:moveTo>
                    <a:pt x="3330" y="0"/>
                  </a:moveTo>
                  <a:cubicBezTo>
                    <a:pt x="3314" y="0"/>
                    <a:pt x="3298" y="4"/>
                    <a:pt x="3282" y="13"/>
                  </a:cubicBezTo>
                  <a:cubicBezTo>
                    <a:pt x="2785" y="291"/>
                    <a:pt x="3839" y="2400"/>
                    <a:pt x="3919" y="2579"/>
                  </a:cubicBezTo>
                  <a:cubicBezTo>
                    <a:pt x="3959" y="2685"/>
                    <a:pt x="3857" y="2782"/>
                    <a:pt x="3767" y="2782"/>
                  </a:cubicBezTo>
                  <a:cubicBezTo>
                    <a:pt x="3722" y="2782"/>
                    <a:pt x="3680" y="2758"/>
                    <a:pt x="3660" y="2698"/>
                  </a:cubicBezTo>
                  <a:cubicBezTo>
                    <a:pt x="3584" y="2451"/>
                    <a:pt x="2728" y="136"/>
                    <a:pt x="2218" y="136"/>
                  </a:cubicBezTo>
                  <a:cubicBezTo>
                    <a:pt x="2194" y="136"/>
                    <a:pt x="2171" y="141"/>
                    <a:pt x="2149" y="152"/>
                  </a:cubicBezTo>
                  <a:cubicBezTo>
                    <a:pt x="1870" y="311"/>
                    <a:pt x="2168" y="749"/>
                    <a:pt x="2168" y="749"/>
                  </a:cubicBezTo>
                  <a:cubicBezTo>
                    <a:pt x="2168" y="749"/>
                    <a:pt x="3223" y="3076"/>
                    <a:pt x="2984" y="3196"/>
                  </a:cubicBezTo>
                  <a:cubicBezTo>
                    <a:pt x="2974" y="3201"/>
                    <a:pt x="2963" y="3203"/>
                    <a:pt x="2951" y="3203"/>
                  </a:cubicBezTo>
                  <a:cubicBezTo>
                    <a:pt x="2690" y="3203"/>
                    <a:pt x="2080" y="1962"/>
                    <a:pt x="1890" y="1505"/>
                  </a:cubicBezTo>
                  <a:cubicBezTo>
                    <a:pt x="1764" y="1203"/>
                    <a:pt x="1599" y="1052"/>
                    <a:pt x="1464" y="1052"/>
                  </a:cubicBezTo>
                  <a:cubicBezTo>
                    <a:pt x="1385" y="1052"/>
                    <a:pt x="1317" y="1104"/>
                    <a:pt x="1273" y="1206"/>
                  </a:cubicBezTo>
                  <a:cubicBezTo>
                    <a:pt x="1174" y="1385"/>
                    <a:pt x="1751" y="2818"/>
                    <a:pt x="1950" y="3295"/>
                  </a:cubicBezTo>
                  <a:cubicBezTo>
                    <a:pt x="2122" y="3675"/>
                    <a:pt x="2580" y="4684"/>
                    <a:pt x="2190" y="4684"/>
                  </a:cubicBezTo>
                  <a:cubicBezTo>
                    <a:pt x="2131" y="4684"/>
                    <a:pt x="2052" y="4660"/>
                    <a:pt x="1950" y="4608"/>
                  </a:cubicBezTo>
                  <a:cubicBezTo>
                    <a:pt x="1474" y="4364"/>
                    <a:pt x="999" y="4270"/>
                    <a:pt x="656" y="4270"/>
                  </a:cubicBezTo>
                  <a:cubicBezTo>
                    <a:pt x="440" y="4270"/>
                    <a:pt x="276" y="4308"/>
                    <a:pt x="199" y="4369"/>
                  </a:cubicBezTo>
                  <a:cubicBezTo>
                    <a:pt x="0" y="4508"/>
                    <a:pt x="139" y="4827"/>
                    <a:pt x="398" y="4827"/>
                  </a:cubicBezTo>
                  <a:cubicBezTo>
                    <a:pt x="637" y="4827"/>
                    <a:pt x="975" y="4966"/>
                    <a:pt x="1253" y="5065"/>
                  </a:cubicBezTo>
                  <a:cubicBezTo>
                    <a:pt x="1472" y="5125"/>
                    <a:pt x="1671" y="5264"/>
                    <a:pt x="1850" y="5404"/>
                  </a:cubicBezTo>
                  <a:cubicBezTo>
                    <a:pt x="2049" y="5583"/>
                    <a:pt x="2228" y="5762"/>
                    <a:pt x="2367" y="5881"/>
                  </a:cubicBezTo>
                  <a:lnTo>
                    <a:pt x="3422" y="8049"/>
                  </a:lnTo>
                  <a:lnTo>
                    <a:pt x="8037" y="17120"/>
                  </a:lnTo>
                  <a:lnTo>
                    <a:pt x="17705" y="25117"/>
                  </a:lnTo>
                  <a:lnTo>
                    <a:pt x="20151" y="20721"/>
                  </a:lnTo>
                  <a:lnTo>
                    <a:pt x="11120" y="13082"/>
                  </a:lnTo>
                  <a:lnTo>
                    <a:pt x="6903" y="6577"/>
                  </a:lnTo>
                  <a:lnTo>
                    <a:pt x="5610" y="4429"/>
                  </a:lnTo>
                  <a:cubicBezTo>
                    <a:pt x="5610" y="4429"/>
                    <a:pt x="5232" y="2300"/>
                    <a:pt x="5033" y="1684"/>
                  </a:cubicBezTo>
                  <a:cubicBezTo>
                    <a:pt x="4735" y="696"/>
                    <a:pt x="4598" y="499"/>
                    <a:pt x="4494" y="499"/>
                  </a:cubicBezTo>
                  <a:cubicBezTo>
                    <a:pt x="4467" y="499"/>
                    <a:pt x="4442" y="513"/>
                    <a:pt x="4416" y="530"/>
                  </a:cubicBezTo>
                  <a:cubicBezTo>
                    <a:pt x="4066" y="696"/>
                    <a:pt x="4845" y="2454"/>
                    <a:pt x="4610" y="2454"/>
                  </a:cubicBezTo>
                  <a:cubicBezTo>
                    <a:pt x="4592" y="2454"/>
                    <a:pt x="4567" y="2443"/>
                    <a:pt x="4536" y="2420"/>
                  </a:cubicBezTo>
                  <a:cubicBezTo>
                    <a:pt x="4097" y="2115"/>
                    <a:pt x="3695" y="0"/>
                    <a:pt x="3330" y="0"/>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96;p23">
              <a:extLst>
                <a:ext uri="{FF2B5EF4-FFF2-40B4-BE49-F238E27FC236}">
                  <a16:creationId xmlns:a16="http://schemas.microsoft.com/office/drawing/2014/main" id="{3C53500A-7B25-0C0E-B2C0-9D28A071CA6D}"/>
                </a:ext>
              </a:extLst>
            </p:cNvPr>
            <p:cNvSpPr/>
            <p:nvPr/>
          </p:nvSpPr>
          <p:spPr>
            <a:xfrm>
              <a:off x="3832992" y="2491240"/>
              <a:ext cx="410118" cy="624428"/>
            </a:xfrm>
            <a:custGeom>
              <a:avLst/>
              <a:gdLst/>
              <a:ahLst/>
              <a:cxnLst/>
              <a:rect l="l" t="t" r="r" b="b"/>
              <a:pathLst>
                <a:path w="11459" h="17447" extrusionOk="0">
                  <a:moveTo>
                    <a:pt x="4576" y="0"/>
                  </a:moveTo>
                  <a:lnTo>
                    <a:pt x="1" y="80"/>
                  </a:lnTo>
                  <a:lnTo>
                    <a:pt x="5411" y="14283"/>
                  </a:lnTo>
                  <a:cubicBezTo>
                    <a:pt x="5471" y="14482"/>
                    <a:pt x="5551" y="14701"/>
                    <a:pt x="5610" y="14979"/>
                  </a:cubicBezTo>
                  <a:cubicBezTo>
                    <a:pt x="5670" y="15198"/>
                    <a:pt x="5690" y="15457"/>
                    <a:pt x="5670" y="15676"/>
                  </a:cubicBezTo>
                  <a:cubicBezTo>
                    <a:pt x="5650" y="15954"/>
                    <a:pt x="5570" y="16352"/>
                    <a:pt x="5491" y="16551"/>
                  </a:cubicBezTo>
                  <a:cubicBezTo>
                    <a:pt x="5390" y="16754"/>
                    <a:pt x="5546" y="16971"/>
                    <a:pt x="5742" y="16971"/>
                  </a:cubicBezTo>
                  <a:cubicBezTo>
                    <a:pt x="5777" y="16971"/>
                    <a:pt x="5813" y="16964"/>
                    <a:pt x="5849" y="16949"/>
                  </a:cubicBezTo>
                  <a:cubicBezTo>
                    <a:pt x="6068" y="16829"/>
                    <a:pt x="6386" y="16173"/>
                    <a:pt x="6406" y="15298"/>
                  </a:cubicBezTo>
                  <a:cubicBezTo>
                    <a:pt x="6417" y="15056"/>
                    <a:pt x="6488" y="14963"/>
                    <a:pt x="6592" y="14963"/>
                  </a:cubicBezTo>
                  <a:cubicBezTo>
                    <a:pt x="6866" y="14963"/>
                    <a:pt x="7363" y="15606"/>
                    <a:pt x="7580" y="15894"/>
                  </a:cubicBezTo>
                  <a:cubicBezTo>
                    <a:pt x="7898" y="16292"/>
                    <a:pt x="8932" y="17446"/>
                    <a:pt x="9131" y="17446"/>
                  </a:cubicBezTo>
                  <a:cubicBezTo>
                    <a:pt x="9430" y="17446"/>
                    <a:pt x="9469" y="17128"/>
                    <a:pt x="9151" y="16750"/>
                  </a:cubicBezTo>
                  <a:cubicBezTo>
                    <a:pt x="8833" y="16372"/>
                    <a:pt x="7938" y="15158"/>
                    <a:pt x="8157" y="14999"/>
                  </a:cubicBezTo>
                  <a:cubicBezTo>
                    <a:pt x="8163" y="14995"/>
                    <a:pt x="8172" y="14992"/>
                    <a:pt x="8181" y="14992"/>
                  </a:cubicBezTo>
                  <a:cubicBezTo>
                    <a:pt x="8461" y="14992"/>
                    <a:pt x="9947" y="16849"/>
                    <a:pt x="9947" y="16849"/>
                  </a:cubicBezTo>
                  <a:cubicBezTo>
                    <a:pt x="9947" y="16849"/>
                    <a:pt x="10144" y="17188"/>
                    <a:pt x="10349" y="17188"/>
                  </a:cubicBezTo>
                  <a:cubicBezTo>
                    <a:pt x="10388" y="17188"/>
                    <a:pt x="10426" y="17176"/>
                    <a:pt x="10464" y="17148"/>
                  </a:cubicBezTo>
                  <a:cubicBezTo>
                    <a:pt x="10922" y="16829"/>
                    <a:pt x="9072" y="14840"/>
                    <a:pt x="8893" y="14641"/>
                  </a:cubicBezTo>
                  <a:cubicBezTo>
                    <a:pt x="8803" y="14536"/>
                    <a:pt x="8905" y="14420"/>
                    <a:pt x="9020" y="14420"/>
                  </a:cubicBezTo>
                  <a:cubicBezTo>
                    <a:pt x="9058" y="14420"/>
                    <a:pt x="9097" y="14433"/>
                    <a:pt x="9131" y="14462"/>
                  </a:cubicBezTo>
                  <a:cubicBezTo>
                    <a:pt x="9241" y="14591"/>
                    <a:pt x="10452" y="16209"/>
                    <a:pt x="10998" y="16209"/>
                  </a:cubicBezTo>
                  <a:cubicBezTo>
                    <a:pt x="11044" y="16209"/>
                    <a:pt x="11085" y="16198"/>
                    <a:pt x="11121" y="16173"/>
                  </a:cubicBezTo>
                  <a:cubicBezTo>
                    <a:pt x="11459" y="15914"/>
                    <a:pt x="9629" y="14502"/>
                    <a:pt x="9549" y="13965"/>
                  </a:cubicBezTo>
                  <a:cubicBezTo>
                    <a:pt x="9538" y="13888"/>
                    <a:pt x="9555" y="13856"/>
                    <a:pt x="9592" y="13856"/>
                  </a:cubicBezTo>
                  <a:cubicBezTo>
                    <a:pt x="9808" y="13856"/>
                    <a:pt x="10722" y="14946"/>
                    <a:pt x="11080" y="14946"/>
                  </a:cubicBezTo>
                  <a:cubicBezTo>
                    <a:pt x="11112" y="14946"/>
                    <a:pt x="11138" y="14937"/>
                    <a:pt x="11160" y="14920"/>
                  </a:cubicBezTo>
                  <a:cubicBezTo>
                    <a:pt x="11280" y="14840"/>
                    <a:pt x="11359" y="14761"/>
                    <a:pt x="10444" y="13865"/>
                  </a:cubicBezTo>
                  <a:cubicBezTo>
                    <a:pt x="9987" y="13408"/>
                    <a:pt x="8256" y="12095"/>
                    <a:pt x="8256" y="12095"/>
                  </a:cubicBezTo>
                  <a:lnTo>
                    <a:pt x="4576" y="0"/>
                  </a:ln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97;p23">
              <a:extLst>
                <a:ext uri="{FF2B5EF4-FFF2-40B4-BE49-F238E27FC236}">
                  <a16:creationId xmlns:a16="http://schemas.microsoft.com/office/drawing/2014/main" id="{A8ECF880-0113-7D1A-A850-B13B32C3FC15}"/>
                </a:ext>
              </a:extLst>
            </p:cNvPr>
            <p:cNvSpPr/>
            <p:nvPr/>
          </p:nvSpPr>
          <p:spPr>
            <a:xfrm>
              <a:off x="3068326" y="1745794"/>
              <a:ext cx="452851" cy="420103"/>
            </a:xfrm>
            <a:custGeom>
              <a:avLst/>
              <a:gdLst/>
              <a:ahLst/>
              <a:cxnLst/>
              <a:rect l="l" t="t" r="r" b="b"/>
              <a:pathLst>
                <a:path w="12653" h="11738" extrusionOk="0">
                  <a:moveTo>
                    <a:pt x="3243" y="0"/>
                  </a:moveTo>
                  <a:lnTo>
                    <a:pt x="1" y="4337"/>
                  </a:lnTo>
                  <a:cubicBezTo>
                    <a:pt x="1" y="4337"/>
                    <a:pt x="8191" y="11738"/>
                    <a:pt x="8413" y="11738"/>
                  </a:cubicBezTo>
                  <a:cubicBezTo>
                    <a:pt x="8414" y="11738"/>
                    <a:pt x="8415" y="11737"/>
                    <a:pt x="8415" y="11737"/>
                  </a:cubicBezTo>
                  <a:cubicBezTo>
                    <a:pt x="8555" y="11717"/>
                    <a:pt x="12653" y="6466"/>
                    <a:pt x="12653" y="6466"/>
                  </a:cubicBezTo>
                  <a:cubicBezTo>
                    <a:pt x="12653" y="6466"/>
                    <a:pt x="11161" y="5889"/>
                    <a:pt x="10464" y="5491"/>
                  </a:cubicBezTo>
                  <a:lnTo>
                    <a:pt x="3243" y="0"/>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198;p23">
              <a:extLst>
                <a:ext uri="{FF2B5EF4-FFF2-40B4-BE49-F238E27FC236}">
                  <a16:creationId xmlns:a16="http://schemas.microsoft.com/office/drawing/2014/main" id="{3D10F369-2F90-8B4B-2C5B-B83CD53DEA69}"/>
                </a:ext>
              </a:extLst>
            </p:cNvPr>
            <p:cNvSpPr/>
            <p:nvPr/>
          </p:nvSpPr>
          <p:spPr>
            <a:xfrm>
              <a:off x="3332460" y="1976464"/>
              <a:ext cx="533307" cy="645079"/>
            </a:xfrm>
            <a:custGeom>
              <a:avLst/>
              <a:gdLst/>
              <a:ahLst/>
              <a:cxnLst/>
              <a:rect l="l" t="t" r="r" b="b"/>
              <a:pathLst>
                <a:path w="14901" h="18024" extrusionOk="0">
                  <a:moveTo>
                    <a:pt x="5830" y="1"/>
                  </a:moveTo>
                  <a:lnTo>
                    <a:pt x="5273" y="21"/>
                  </a:lnTo>
                  <a:cubicBezTo>
                    <a:pt x="3681" y="80"/>
                    <a:pt x="2328" y="1115"/>
                    <a:pt x="1831" y="2607"/>
                  </a:cubicBezTo>
                  <a:cubicBezTo>
                    <a:pt x="1274" y="4278"/>
                    <a:pt x="1294" y="4815"/>
                    <a:pt x="936" y="6048"/>
                  </a:cubicBezTo>
                  <a:cubicBezTo>
                    <a:pt x="1" y="8992"/>
                    <a:pt x="1652" y="12613"/>
                    <a:pt x="1652" y="12613"/>
                  </a:cubicBezTo>
                  <a:lnTo>
                    <a:pt x="1075" y="17825"/>
                  </a:lnTo>
                  <a:lnTo>
                    <a:pt x="12255" y="18023"/>
                  </a:lnTo>
                  <a:lnTo>
                    <a:pt x="12812" y="11737"/>
                  </a:lnTo>
                  <a:lnTo>
                    <a:pt x="14901" y="2308"/>
                  </a:lnTo>
                  <a:cubicBezTo>
                    <a:pt x="14901" y="2308"/>
                    <a:pt x="14443" y="299"/>
                    <a:pt x="12673" y="120"/>
                  </a:cubicBezTo>
                  <a:cubicBezTo>
                    <a:pt x="11738" y="80"/>
                    <a:pt x="5830" y="1"/>
                    <a:pt x="5830"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199;p23">
              <a:extLst>
                <a:ext uri="{FF2B5EF4-FFF2-40B4-BE49-F238E27FC236}">
                  <a16:creationId xmlns:a16="http://schemas.microsoft.com/office/drawing/2014/main" id="{97309B0E-676A-3E73-79A1-B318C436B958}"/>
                </a:ext>
              </a:extLst>
            </p:cNvPr>
            <p:cNvSpPr/>
            <p:nvPr/>
          </p:nvSpPr>
          <p:spPr>
            <a:xfrm>
              <a:off x="3721933" y="1987846"/>
              <a:ext cx="285533" cy="558932"/>
            </a:xfrm>
            <a:custGeom>
              <a:avLst/>
              <a:gdLst/>
              <a:ahLst/>
              <a:cxnLst/>
              <a:rect l="l" t="t" r="r" b="b"/>
              <a:pathLst>
                <a:path w="7978" h="15617" extrusionOk="0">
                  <a:moveTo>
                    <a:pt x="2109" y="1"/>
                  </a:moveTo>
                  <a:cubicBezTo>
                    <a:pt x="537" y="160"/>
                    <a:pt x="120" y="1572"/>
                    <a:pt x="40" y="2686"/>
                  </a:cubicBezTo>
                  <a:cubicBezTo>
                    <a:pt x="0" y="3343"/>
                    <a:pt x="100" y="3980"/>
                    <a:pt x="279" y="4596"/>
                  </a:cubicBezTo>
                  <a:lnTo>
                    <a:pt x="2944" y="15617"/>
                  </a:lnTo>
                  <a:lnTo>
                    <a:pt x="7977" y="14105"/>
                  </a:lnTo>
                  <a:cubicBezTo>
                    <a:pt x="7977" y="14105"/>
                    <a:pt x="6366" y="6088"/>
                    <a:pt x="5570" y="3045"/>
                  </a:cubicBezTo>
                  <a:cubicBezTo>
                    <a:pt x="4735" y="1"/>
                    <a:pt x="2109" y="1"/>
                    <a:pt x="2109"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200;p23">
              <a:extLst>
                <a:ext uri="{FF2B5EF4-FFF2-40B4-BE49-F238E27FC236}">
                  <a16:creationId xmlns:a16="http://schemas.microsoft.com/office/drawing/2014/main" id="{71B2DFCA-B35A-C0F2-000F-BB6C61B1169D}"/>
                </a:ext>
              </a:extLst>
            </p:cNvPr>
            <p:cNvSpPr/>
            <p:nvPr/>
          </p:nvSpPr>
          <p:spPr>
            <a:xfrm>
              <a:off x="3512594" y="1920953"/>
              <a:ext cx="227875" cy="91157"/>
            </a:xfrm>
            <a:custGeom>
              <a:avLst/>
              <a:gdLst/>
              <a:ahLst/>
              <a:cxnLst/>
              <a:rect l="l" t="t" r="r" b="b"/>
              <a:pathLst>
                <a:path w="6367" h="2547" extrusionOk="0">
                  <a:moveTo>
                    <a:pt x="896" y="0"/>
                  </a:moveTo>
                  <a:lnTo>
                    <a:pt x="1" y="1691"/>
                  </a:lnTo>
                  <a:lnTo>
                    <a:pt x="2269" y="2546"/>
                  </a:lnTo>
                  <a:lnTo>
                    <a:pt x="6366" y="2089"/>
                  </a:lnTo>
                  <a:lnTo>
                    <a:pt x="6366" y="0"/>
                  </a:lnTo>
                  <a:lnTo>
                    <a:pt x="2865" y="855"/>
                  </a:lnTo>
                  <a:lnTo>
                    <a:pt x="2388" y="1591"/>
                  </a:lnTo>
                  <a:lnTo>
                    <a:pt x="2388" y="855"/>
                  </a:lnTo>
                  <a:lnTo>
                    <a:pt x="896" y="0"/>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201;p23">
              <a:extLst>
                <a:ext uri="{FF2B5EF4-FFF2-40B4-BE49-F238E27FC236}">
                  <a16:creationId xmlns:a16="http://schemas.microsoft.com/office/drawing/2014/main" id="{F6B56DE8-F4E1-F553-CDCA-5417EA18245B}"/>
                </a:ext>
              </a:extLst>
            </p:cNvPr>
            <p:cNvSpPr/>
            <p:nvPr/>
          </p:nvSpPr>
          <p:spPr>
            <a:xfrm>
              <a:off x="3355975" y="2073922"/>
              <a:ext cx="57693" cy="351136"/>
            </a:xfrm>
            <a:custGeom>
              <a:avLst/>
              <a:gdLst/>
              <a:ahLst/>
              <a:cxnLst/>
              <a:rect l="l" t="t" r="r" b="b"/>
              <a:pathLst>
                <a:path w="1612" h="9811" extrusionOk="0">
                  <a:moveTo>
                    <a:pt x="1611" y="1"/>
                  </a:moveTo>
                  <a:cubicBezTo>
                    <a:pt x="1603" y="1"/>
                    <a:pt x="1544" y="121"/>
                    <a:pt x="1433" y="361"/>
                  </a:cubicBezTo>
                  <a:cubicBezTo>
                    <a:pt x="1572" y="142"/>
                    <a:pt x="1612" y="3"/>
                    <a:pt x="1612" y="3"/>
                  </a:cubicBezTo>
                  <a:cubicBezTo>
                    <a:pt x="1612" y="2"/>
                    <a:pt x="1611" y="1"/>
                    <a:pt x="1611" y="1"/>
                  </a:cubicBezTo>
                  <a:close/>
                  <a:moveTo>
                    <a:pt x="1433" y="361"/>
                  </a:moveTo>
                  <a:lnTo>
                    <a:pt x="1433" y="361"/>
                  </a:lnTo>
                  <a:cubicBezTo>
                    <a:pt x="1373" y="461"/>
                    <a:pt x="1274" y="580"/>
                    <a:pt x="1194" y="759"/>
                  </a:cubicBezTo>
                  <a:cubicBezTo>
                    <a:pt x="1114" y="938"/>
                    <a:pt x="1015" y="1097"/>
                    <a:pt x="915" y="1336"/>
                  </a:cubicBezTo>
                  <a:cubicBezTo>
                    <a:pt x="816" y="1535"/>
                    <a:pt x="717" y="1773"/>
                    <a:pt x="617" y="2032"/>
                  </a:cubicBezTo>
                  <a:cubicBezTo>
                    <a:pt x="518" y="2271"/>
                    <a:pt x="458" y="2549"/>
                    <a:pt x="358" y="2848"/>
                  </a:cubicBezTo>
                  <a:cubicBezTo>
                    <a:pt x="199" y="3444"/>
                    <a:pt x="80" y="4081"/>
                    <a:pt x="20" y="4797"/>
                  </a:cubicBezTo>
                  <a:cubicBezTo>
                    <a:pt x="0" y="5493"/>
                    <a:pt x="20" y="6170"/>
                    <a:pt x="100" y="6786"/>
                  </a:cubicBezTo>
                  <a:cubicBezTo>
                    <a:pt x="140" y="7125"/>
                    <a:pt x="179" y="7383"/>
                    <a:pt x="239" y="7662"/>
                  </a:cubicBezTo>
                  <a:cubicBezTo>
                    <a:pt x="299" y="7940"/>
                    <a:pt x="378" y="8179"/>
                    <a:pt x="438" y="8418"/>
                  </a:cubicBezTo>
                  <a:cubicBezTo>
                    <a:pt x="498" y="8636"/>
                    <a:pt x="577" y="8835"/>
                    <a:pt x="637" y="9014"/>
                  </a:cubicBezTo>
                  <a:cubicBezTo>
                    <a:pt x="697" y="9174"/>
                    <a:pt x="776" y="9333"/>
                    <a:pt x="816" y="9452"/>
                  </a:cubicBezTo>
                  <a:cubicBezTo>
                    <a:pt x="915" y="9671"/>
                    <a:pt x="995" y="9810"/>
                    <a:pt x="995" y="9810"/>
                  </a:cubicBezTo>
                  <a:lnTo>
                    <a:pt x="856" y="9432"/>
                  </a:lnTo>
                  <a:cubicBezTo>
                    <a:pt x="796" y="9313"/>
                    <a:pt x="717" y="9154"/>
                    <a:pt x="677" y="8975"/>
                  </a:cubicBezTo>
                  <a:cubicBezTo>
                    <a:pt x="597" y="8815"/>
                    <a:pt x="518" y="8617"/>
                    <a:pt x="478" y="8378"/>
                  </a:cubicBezTo>
                  <a:cubicBezTo>
                    <a:pt x="418" y="8179"/>
                    <a:pt x="358" y="7940"/>
                    <a:pt x="299" y="7662"/>
                  </a:cubicBezTo>
                  <a:cubicBezTo>
                    <a:pt x="219" y="7423"/>
                    <a:pt x="199" y="7125"/>
                    <a:pt x="160" y="6826"/>
                  </a:cubicBezTo>
                  <a:cubicBezTo>
                    <a:pt x="100" y="6190"/>
                    <a:pt x="60" y="5533"/>
                    <a:pt x="100" y="4837"/>
                  </a:cubicBezTo>
                  <a:cubicBezTo>
                    <a:pt x="160" y="4121"/>
                    <a:pt x="279" y="3464"/>
                    <a:pt x="418" y="2868"/>
                  </a:cubicBezTo>
                  <a:cubicBezTo>
                    <a:pt x="498" y="2569"/>
                    <a:pt x="577" y="2291"/>
                    <a:pt x="677" y="2052"/>
                  </a:cubicBezTo>
                  <a:cubicBezTo>
                    <a:pt x="736" y="1793"/>
                    <a:pt x="836" y="1575"/>
                    <a:pt x="935" y="1356"/>
                  </a:cubicBezTo>
                  <a:cubicBezTo>
                    <a:pt x="1035" y="1137"/>
                    <a:pt x="1134" y="958"/>
                    <a:pt x="1214" y="779"/>
                  </a:cubicBezTo>
                  <a:cubicBezTo>
                    <a:pt x="1293" y="600"/>
                    <a:pt x="1373" y="461"/>
                    <a:pt x="1433" y="36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202;p23">
              <a:extLst>
                <a:ext uri="{FF2B5EF4-FFF2-40B4-BE49-F238E27FC236}">
                  <a16:creationId xmlns:a16="http://schemas.microsoft.com/office/drawing/2014/main" id="{7066419D-50E2-9745-8D67-1E5965D41BAF}"/>
                </a:ext>
              </a:extLst>
            </p:cNvPr>
            <p:cNvSpPr/>
            <p:nvPr/>
          </p:nvSpPr>
          <p:spPr>
            <a:xfrm>
              <a:off x="3520432" y="1947295"/>
              <a:ext cx="68395" cy="71938"/>
            </a:xfrm>
            <a:custGeom>
              <a:avLst/>
              <a:gdLst/>
              <a:ahLst/>
              <a:cxnLst/>
              <a:rect l="l" t="t" r="r" b="b"/>
              <a:pathLst>
                <a:path w="1911" h="2010" extrusionOk="0">
                  <a:moveTo>
                    <a:pt x="1890" y="0"/>
                  </a:moveTo>
                  <a:cubicBezTo>
                    <a:pt x="1871" y="0"/>
                    <a:pt x="1791" y="159"/>
                    <a:pt x="1672" y="438"/>
                  </a:cubicBezTo>
                  <a:cubicBezTo>
                    <a:pt x="1552" y="736"/>
                    <a:pt x="1393" y="1154"/>
                    <a:pt x="1234" y="1631"/>
                  </a:cubicBezTo>
                  <a:lnTo>
                    <a:pt x="1178" y="1784"/>
                  </a:lnTo>
                  <a:lnTo>
                    <a:pt x="1178" y="1784"/>
                  </a:lnTo>
                  <a:cubicBezTo>
                    <a:pt x="495" y="1357"/>
                    <a:pt x="73" y="913"/>
                    <a:pt x="7" y="913"/>
                  </a:cubicBezTo>
                  <a:cubicBezTo>
                    <a:pt x="4" y="913"/>
                    <a:pt x="2" y="914"/>
                    <a:pt x="1" y="915"/>
                  </a:cubicBezTo>
                  <a:cubicBezTo>
                    <a:pt x="1" y="915"/>
                    <a:pt x="100" y="1054"/>
                    <a:pt x="299" y="1253"/>
                  </a:cubicBezTo>
                  <a:cubicBezTo>
                    <a:pt x="498" y="1452"/>
                    <a:pt x="836" y="1731"/>
                    <a:pt x="1194" y="1950"/>
                  </a:cubicBezTo>
                  <a:lnTo>
                    <a:pt x="1274" y="2009"/>
                  </a:lnTo>
                  <a:lnTo>
                    <a:pt x="1294" y="1930"/>
                  </a:lnTo>
                  <a:lnTo>
                    <a:pt x="1373" y="1711"/>
                  </a:lnTo>
                  <a:lnTo>
                    <a:pt x="1771" y="517"/>
                  </a:lnTo>
                  <a:cubicBezTo>
                    <a:pt x="1871" y="199"/>
                    <a:pt x="1910" y="0"/>
                    <a:pt x="189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203;p23">
              <a:extLst>
                <a:ext uri="{FF2B5EF4-FFF2-40B4-BE49-F238E27FC236}">
                  <a16:creationId xmlns:a16="http://schemas.microsoft.com/office/drawing/2014/main" id="{9F8A57B4-A49B-F47B-51D5-39D5FBD4E9AC}"/>
                </a:ext>
              </a:extLst>
            </p:cNvPr>
            <p:cNvSpPr/>
            <p:nvPr/>
          </p:nvSpPr>
          <p:spPr>
            <a:xfrm>
              <a:off x="3614418" y="1951554"/>
              <a:ext cx="76913" cy="77629"/>
            </a:xfrm>
            <a:custGeom>
              <a:avLst/>
              <a:gdLst/>
              <a:ahLst/>
              <a:cxnLst/>
              <a:rect l="l" t="t" r="r" b="b"/>
              <a:pathLst>
                <a:path w="2149" h="2169" extrusionOk="0">
                  <a:moveTo>
                    <a:pt x="0" y="0"/>
                  </a:moveTo>
                  <a:cubicBezTo>
                    <a:pt x="0" y="0"/>
                    <a:pt x="0" y="219"/>
                    <a:pt x="40" y="597"/>
                  </a:cubicBezTo>
                  <a:cubicBezTo>
                    <a:pt x="100" y="935"/>
                    <a:pt x="160" y="1473"/>
                    <a:pt x="239" y="2010"/>
                  </a:cubicBezTo>
                  <a:lnTo>
                    <a:pt x="239" y="2089"/>
                  </a:lnTo>
                  <a:lnTo>
                    <a:pt x="239" y="2169"/>
                  </a:lnTo>
                  <a:lnTo>
                    <a:pt x="319" y="2129"/>
                  </a:lnTo>
                  <a:cubicBezTo>
                    <a:pt x="836" y="1970"/>
                    <a:pt x="1313" y="1791"/>
                    <a:pt x="1632" y="1671"/>
                  </a:cubicBezTo>
                  <a:cubicBezTo>
                    <a:pt x="1950" y="1532"/>
                    <a:pt x="2149" y="1473"/>
                    <a:pt x="2149" y="1433"/>
                  </a:cubicBezTo>
                  <a:cubicBezTo>
                    <a:pt x="2149" y="1430"/>
                    <a:pt x="2145" y="1429"/>
                    <a:pt x="2138" y="1429"/>
                  </a:cubicBezTo>
                  <a:cubicBezTo>
                    <a:pt x="2091" y="1429"/>
                    <a:pt x="1887" y="1488"/>
                    <a:pt x="1592" y="1592"/>
                  </a:cubicBezTo>
                  <a:cubicBezTo>
                    <a:pt x="1270" y="1686"/>
                    <a:pt x="841" y="1817"/>
                    <a:pt x="338" y="1983"/>
                  </a:cubicBezTo>
                  <a:lnTo>
                    <a:pt x="338" y="1983"/>
                  </a:lnTo>
                  <a:cubicBezTo>
                    <a:pt x="259" y="1429"/>
                    <a:pt x="199" y="934"/>
                    <a:pt x="120" y="577"/>
                  </a:cubicBezTo>
                  <a:cubicBezTo>
                    <a:pt x="60" y="219"/>
                    <a:pt x="20" y="0"/>
                    <a:pt x="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204;p23">
              <a:extLst>
                <a:ext uri="{FF2B5EF4-FFF2-40B4-BE49-F238E27FC236}">
                  <a16:creationId xmlns:a16="http://schemas.microsoft.com/office/drawing/2014/main" id="{B88120A0-E91C-7080-DF11-24A48A62E370}"/>
                </a:ext>
              </a:extLst>
            </p:cNvPr>
            <p:cNvSpPr/>
            <p:nvPr/>
          </p:nvSpPr>
          <p:spPr>
            <a:xfrm>
              <a:off x="3756113" y="2542457"/>
              <a:ext cx="22798" cy="71258"/>
            </a:xfrm>
            <a:custGeom>
              <a:avLst/>
              <a:gdLst/>
              <a:ahLst/>
              <a:cxnLst/>
              <a:rect l="l" t="t" r="r" b="b"/>
              <a:pathLst>
                <a:path w="637" h="1991" extrusionOk="0">
                  <a:moveTo>
                    <a:pt x="62" y="1"/>
                  </a:moveTo>
                  <a:cubicBezTo>
                    <a:pt x="61" y="1"/>
                    <a:pt x="60" y="1"/>
                    <a:pt x="60" y="1"/>
                  </a:cubicBezTo>
                  <a:cubicBezTo>
                    <a:pt x="0" y="1"/>
                    <a:pt x="279" y="399"/>
                    <a:pt x="418" y="976"/>
                  </a:cubicBezTo>
                  <a:cubicBezTo>
                    <a:pt x="517" y="1513"/>
                    <a:pt x="358" y="1991"/>
                    <a:pt x="418" y="1991"/>
                  </a:cubicBezTo>
                  <a:cubicBezTo>
                    <a:pt x="438" y="1991"/>
                    <a:pt x="637" y="1533"/>
                    <a:pt x="537" y="936"/>
                  </a:cubicBezTo>
                  <a:cubicBezTo>
                    <a:pt x="440" y="355"/>
                    <a:pt x="98" y="1"/>
                    <a:pt x="62"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205;p23">
              <a:extLst>
                <a:ext uri="{FF2B5EF4-FFF2-40B4-BE49-F238E27FC236}">
                  <a16:creationId xmlns:a16="http://schemas.microsoft.com/office/drawing/2014/main" id="{720F4EDE-C3A2-9E9F-7D5F-6853B9CDD17A}"/>
                </a:ext>
              </a:extLst>
            </p:cNvPr>
            <p:cNvSpPr/>
            <p:nvPr/>
          </p:nvSpPr>
          <p:spPr>
            <a:xfrm>
              <a:off x="3812340" y="2429287"/>
              <a:ext cx="180167" cy="34466"/>
            </a:xfrm>
            <a:custGeom>
              <a:avLst/>
              <a:gdLst/>
              <a:ahLst/>
              <a:cxnLst/>
              <a:rect l="l" t="t" r="r" b="b"/>
              <a:pathLst>
                <a:path w="5034" h="963" extrusionOk="0">
                  <a:moveTo>
                    <a:pt x="5033" y="0"/>
                  </a:moveTo>
                  <a:cubicBezTo>
                    <a:pt x="4994" y="0"/>
                    <a:pt x="4735" y="60"/>
                    <a:pt x="4278" y="120"/>
                  </a:cubicBezTo>
                  <a:cubicBezTo>
                    <a:pt x="3840" y="219"/>
                    <a:pt x="3203" y="359"/>
                    <a:pt x="2507" y="478"/>
                  </a:cubicBezTo>
                  <a:cubicBezTo>
                    <a:pt x="1851" y="617"/>
                    <a:pt x="1194" y="717"/>
                    <a:pt x="757" y="796"/>
                  </a:cubicBezTo>
                  <a:cubicBezTo>
                    <a:pt x="279" y="876"/>
                    <a:pt x="1" y="916"/>
                    <a:pt x="1" y="955"/>
                  </a:cubicBezTo>
                  <a:cubicBezTo>
                    <a:pt x="1" y="960"/>
                    <a:pt x="19" y="963"/>
                    <a:pt x="54" y="963"/>
                  </a:cubicBezTo>
                  <a:cubicBezTo>
                    <a:pt x="160" y="963"/>
                    <a:pt x="413" y="940"/>
                    <a:pt x="757" y="896"/>
                  </a:cubicBezTo>
                  <a:cubicBezTo>
                    <a:pt x="1234" y="856"/>
                    <a:pt x="1851" y="756"/>
                    <a:pt x="2547" y="617"/>
                  </a:cubicBezTo>
                  <a:cubicBezTo>
                    <a:pt x="3243" y="478"/>
                    <a:pt x="3860" y="359"/>
                    <a:pt x="4297" y="219"/>
                  </a:cubicBezTo>
                  <a:cubicBezTo>
                    <a:pt x="4755" y="100"/>
                    <a:pt x="5033" y="20"/>
                    <a:pt x="50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206;p23">
              <a:extLst>
                <a:ext uri="{FF2B5EF4-FFF2-40B4-BE49-F238E27FC236}">
                  <a16:creationId xmlns:a16="http://schemas.microsoft.com/office/drawing/2014/main" id="{ABFE00B9-9E3E-5572-1F1B-C49EB48818B9}"/>
                </a:ext>
              </a:extLst>
            </p:cNvPr>
            <p:cNvSpPr/>
            <p:nvPr/>
          </p:nvSpPr>
          <p:spPr>
            <a:xfrm>
              <a:off x="3786714" y="2320698"/>
              <a:ext cx="185142" cy="50357"/>
            </a:xfrm>
            <a:custGeom>
              <a:avLst/>
              <a:gdLst/>
              <a:ahLst/>
              <a:cxnLst/>
              <a:rect l="l" t="t" r="r" b="b"/>
              <a:pathLst>
                <a:path w="5173" h="1407" extrusionOk="0">
                  <a:moveTo>
                    <a:pt x="5138" y="0"/>
                  </a:moveTo>
                  <a:cubicBezTo>
                    <a:pt x="5048" y="0"/>
                    <a:pt x="4790" y="72"/>
                    <a:pt x="4397" y="170"/>
                  </a:cubicBezTo>
                  <a:cubicBezTo>
                    <a:pt x="3939" y="309"/>
                    <a:pt x="3283" y="448"/>
                    <a:pt x="2567" y="627"/>
                  </a:cubicBezTo>
                  <a:cubicBezTo>
                    <a:pt x="1870" y="806"/>
                    <a:pt x="1214" y="966"/>
                    <a:pt x="756" y="1125"/>
                  </a:cubicBezTo>
                  <a:cubicBezTo>
                    <a:pt x="279" y="1264"/>
                    <a:pt x="0" y="1363"/>
                    <a:pt x="0" y="1403"/>
                  </a:cubicBezTo>
                  <a:cubicBezTo>
                    <a:pt x="3" y="1405"/>
                    <a:pt x="7" y="1406"/>
                    <a:pt x="15" y="1406"/>
                  </a:cubicBezTo>
                  <a:cubicBezTo>
                    <a:pt x="80" y="1406"/>
                    <a:pt x="348" y="1331"/>
                    <a:pt x="776" y="1224"/>
                  </a:cubicBezTo>
                  <a:cubicBezTo>
                    <a:pt x="1254" y="1105"/>
                    <a:pt x="1890" y="946"/>
                    <a:pt x="2606" y="767"/>
                  </a:cubicBezTo>
                  <a:cubicBezTo>
                    <a:pt x="3303" y="608"/>
                    <a:pt x="3959" y="429"/>
                    <a:pt x="4437" y="269"/>
                  </a:cubicBezTo>
                  <a:cubicBezTo>
                    <a:pt x="4894" y="130"/>
                    <a:pt x="5173" y="31"/>
                    <a:pt x="5173" y="11"/>
                  </a:cubicBezTo>
                  <a:cubicBezTo>
                    <a:pt x="5169" y="4"/>
                    <a:pt x="5157" y="0"/>
                    <a:pt x="5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207;p23">
              <a:extLst>
                <a:ext uri="{FF2B5EF4-FFF2-40B4-BE49-F238E27FC236}">
                  <a16:creationId xmlns:a16="http://schemas.microsoft.com/office/drawing/2014/main" id="{BA78CCFA-2BC6-EB24-009F-77E1AD07695F}"/>
                </a:ext>
              </a:extLst>
            </p:cNvPr>
            <p:cNvSpPr/>
            <p:nvPr/>
          </p:nvSpPr>
          <p:spPr>
            <a:xfrm>
              <a:off x="3766063" y="2276926"/>
              <a:ext cx="61272" cy="269857"/>
            </a:xfrm>
            <a:custGeom>
              <a:avLst/>
              <a:gdLst/>
              <a:ahLst/>
              <a:cxnLst/>
              <a:rect l="l" t="t" r="r" b="b"/>
              <a:pathLst>
                <a:path w="1712" h="7540" extrusionOk="0">
                  <a:moveTo>
                    <a:pt x="1" y="0"/>
                  </a:moveTo>
                  <a:cubicBezTo>
                    <a:pt x="1" y="1"/>
                    <a:pt x="40" y="100"/>
                    <a:pt x="60" y="299"/>
                  </a:cubicBezTo>
                  <a:cubicBezTo>
                    <a:pt x="100" y="518"/>
                    <a:pt x="160" y="796"/>
                    <a:pt x="219" y="1114"/>
                  </a:cubicBezTo>
                  <a:cubicBezTo>
                    <a:pt x="359" y="1791"/>
                    <a:pt x="577" y="2746"/>
                    <a:pt x="796" y="3780"/>
                  </a:cubicBezTo>
                  <a:cubicBezTo>
                    <a:pt x="1055" y="4834"/>
                    <a:pt x="1254" y="5769"/>
                    <a:pt x="1413" y="6446"/>
                  </a:cubicBezTo>
                  <a:cubicBezTo>
                    <a:pt x="1493" y="6764"/>
                    <a:pt x="1572" y="7023"/>
                    <a:pt x="1612" y="7241"/>
                  </a:cubicBezTo>
                  <a:cubicBezTo>
                    <a:pt x="1672" y="7440"/>
                    <a:pt x="1711" y="7540"/>
                    <a:pt x="1711" y="7540"/>
                  </a:cubicBezTo>
                  <a:cubicBezTo>
                    <a:pt x="1711" y="7540"/>
                    <a:pt x="1711" y="7440"/>
                    <a:pt x="1672" y="7241"/>
                  </a:cubicBezTo>
                  <a:cubicBezTo>
                    <a:pt x="1612" y="7023"/>
                    <a:pt x="1572" y="6744"/>
                    <a:pt x="1493" y="6426"/>
                  </a:cubicBezTo>
                  <a:cubicBezTo>
                    <a:pt x="1373" y="5749"/>
                    <a:pt x="1154" y="4814"/>
                    <a:pt x="916" y="3760"/>
                  </a:cubicBezTo>
                  <a:cubicBezTo>
                    <a:pt x="677" y="2706"/>
                    <a:pt x="478" y="1771"/>
                    <a:pt x="299" y="1095"/>
                  </a:cubicBezTo>
                  <a:cubicBezTo>
                    <a:pt x="219" y="776"/>
                    <a:pt x="160" y="518"/>
                    <a:pt x="100" y="299"/>
                  </a:cubicBezTo>
                  <a:cubicBezTo>
                    <a:pt x="60" y="100"/>
                    <a:pt x="1" y="1"/>
                    <a:pt x="1"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208;p23">
              <a:extLst>
                <a:ext uri="{FF2B5EF4-FFF2-40B4-BE49-F238E27FC236}">
                  <a16:creationId xmlns:a16="http://schemas.microsoft.com/office/drawing/2014/main" id="{EDC4D4E8-C572-82D5-D096-AF93B9966498}"/>
                </a:ext>
              </a:extLst>
            </p:cNvPr>
            <p:cNvSpPr/>
            <p:nvPr/>
          </p:nvSpPr>
          <p:spPr>
            <a:xfrm>
              <a:off x="3363097" y="2219840"/>
              <a:ext cx="598802" cy="16714"/>
            </a:xfrm>
            <a:custGeom>
              <a:avLst/>
              <a:gdLst/>
              <a:ahLst/>
              <a:cxnLst/>
              <a:rect l="l" t="t" r="r" b="b"/>
              <a:pathLst>
                <a:path w="16731" h="467" extrusionOk="0">
                  <a:moveTo>
                    <a:pt x="176" y="0"/>
                  </a:moveTo>
                  <a:cubicBezTo>
                    <a:pt x="61" y="0"/>
                    <a:pt x="0" y="1"/>
                    <a:pt x="0" y="4"/>
                  </a:cubicBezTo>
                  <a:cubicBezTo>
                    <a:pt x="0" y="64"/>
                    <a:pt x="3720" y="183"/>
                    <a:pt x="8355" y="302"/>
                  </a:cubicBezTo>
                  <a:cubicBezTo>
                    <a:pt x="12240" y="420"/>
                    <a:pt x="15518" y="466"/>
                    <a:pt x="16459" y="466"/>
                  </a:cubicBezTo>
                  <a:cubicBezTo>
                    <a:pt x="16636" y="466"/>
                    <a:pt x="16730" y="465"/>
                    <a:pt x="16730" y="462"/>
                  </a:cubicBezTo>
                  <a:cubicBezTo>
                    <a:pt x="16730" y="442"/>
                    <a:pt x="12970" y="302"/>
                    <a:pt x="8375" y="163"/>
                  </a:cubicBezTo>
                  <a:cubicBezTo>
                    <a:pt x="4346" y="59"/>
                    <a:pt x="969" y="0"/>
                    <a:pt x="1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209;p23">
              <a:extLst>
                <a:ext uri="{FF2B5EF4-FFF2-40B4-BE49-F238E27FC236}">
                  <a16:creationId xmlns:a16="http://schemas.microsoft.com/office/drawing/2014/main" id="{2B3FEEC4-B0C1-A708-2FD2-0F582571FD3A}"/>
                </a:ext>
              </a:extLst>
            </p:cNvPr>
            <p:cNvSpPr/>
            <p:nvPr/>
          </p:nvSpPr>
          <p:spPr>
            <a:xfrm>
              <a:off x="3401536" y="2083263"/>
              <a:ext cx="514088" cy="15998"/>
            </a:xfrm>
            <a:custGeom>
              <a:avLst/>
              <a:gdLst/>
              <a:ahLst/>
              <a:cxnLst/>
              <a:rect l="l" t="t" r="r" b="b"/>
              <a:pathLst>
                <a:path w="14364" h="447" extrusionOk="0">
                  <a:moveTo>
                    <a:pt x="13786" y="1"/>
                  </a:moveTo>
                  <a:cubicBezTo>
                    <a:pt x="13388" y="20"/>
                    <a:pt x="12891" y="40"/>
                    <a:pt x="12254" y="60"/>
                  </a:cubicBezTo>
                  <a:cubicBezTo>
                    <a:pt x="10961" y="120"/>
                    <a:pt x="9171" y="200"/>
                    <a:pt x="7182" y="239"/>
                  </a:cubicBezTo>
                  <a:cubicBezTo>
                    <a:pt x="5193" y="299"/>
                    <a:pt x="3402" y="319"/>
                    <a:pt x="2109" y="339"/>
                  </a:cubicBezTo>
                  <a:cubicBezTo>
                    <a:pt x="1453" y="379"/>
                    <a:pt x="936" y="379"/>
                    <a:pt x="558" y="379"/>
                  </a:cubicBezTo>
                  <a:lnTo>
                    <a:pt x="1" y="379"/>
                  </a:lnTo>
                  <a:cubicBezTo>
                    <a:pt x="1" y="398"/>
                    <a:pt x="40" y="398"/>
                    <a:pt x="140" y="398"/>
                  </a:cubicBezTo>
                  <a:cubicBezTo>
                    <a:pt x="259" y="418"/>
                    <a:pt x="398" y="418"/>
                    <a:pt x="558" y="418"/>
                  </a:cubicBezTo>
                  <a:cubicBezTo>
                    <a:pt x="936" y="438"/>
                    <a:pt x="1453" y="438"/>
                    <a:pt x="2109" y="438"/>
                  </a:cubicBezTo>
                  <a:cubicBezTo>
                    <a:pt x="2456" y="444"/>
                    <a:pt x="2838" y="446"/>
                    <a:pt x="3250" y="446"/>
                  </a:cubicBezTo>
                  <a:cubicBezTo>
                    <a:pt x="4376" y="446"/>
                    <a:pt x="5726" y="428"/>
                    <a:pt x="7182" y="398"/>
                  </a:cubicBezTo>
                  <a:cubicBezTo>
                    <a:pt x="9171" y="339"/>
                    <a:pt x="10961" y="239"/>
                    <a:pt x="12254" y="180"/>
                  </a:cubicBezTo>
                  <a:cubicBezTo>
                    <a:pt x="12891" y="140"/>
                    <a:pt x="13428" y="100"/>
                    <a:pt x="13786" y="80"/>
                  </a:cubicBezTo>
                  <a:cubicBezTo>
                    <a:pt x="13965" y="80"/>
                    <a:pt x="14124" y="40"/>
                    <a:pt x="14224" y="40"/>
                  </a:cubicBezTo>
                  <a:cubicBezTo>
                    <a:pt x="14323" y="20"/>
                    <a:pt x="14363" y="20"/>
                    <a:pt x="14363" y="20"/>
                  </a:cubicBezTo>
                  <a:cubicBezTo>
                    <a:pt x="14363" y="20"/>
                    <a:pt x="14323" y="20"/>
                    <a:pt x="14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210;p23">
              <a:extLst>
                <a:ext uri="{FF2B5EF4-FFF2-40B4-BE49-F238E27FC236}">
                  <a16:creationId xmlns:a16="http://schemas.microsoft.com/office/drawing/2014/main" id="{29ED1D0F-B559-70DC-AB3C-E6D585E9EFD9}"/>
                </a:ext>
              </a:extLst>
            </p:cNvPr>
            <p:cNvSpPr/>
            <p:nvPr/>
          </p:nvSpPr>
          <p:spPr>
            <a:xfrm>
              <a:off x="3274086" y="1930187"/>
              <a:ext cx="142444" cy="160948"/>
            </a:xfrm>
            <a:custGeom>
              <a:avLst/>
              <a:gdLst/>
              <a:ahLst/>
              <a:cxnLst/>
              <a:rect l="l" t="t" r="r" b="b"/>
              <a:pathLst>
                <a:path w="3980" h="4497" extrusionOk="0">
                  <a:moveTo>
                    <a:pt x="3958" y="0"/>
                  </a:moveTo>
                  <a:cubicBezTo>
                    <a:pt x="3902" y="0"/>
                    <a:pt x="2994" y="988"/>
                    <a:pt x="1930" y="2209"/>
                  </a:cubicBezTo>
                  <a:cubicBezTo>
                    <a:pt x="836" y="3462"/>
                    <a:pt x="1" y="4477"/>
                    <a:pt x="21" y="4496"/>
                  </a:cubicBezTo>
                  <a:cubicBezTo>
                    <a:pt x="21" y="4497"/>
                    <a:pt x="21" y="4497"/>
                    <a:pt x="21" y="4497"/>
                  </a:cubicBezTo>
                  <a:cubicBezTo>
                    <a:pt x="58" y="4497"/>
                    <a:pt x="946" y="3510"/>
                    <a:pt x="2030" y="2288"/>
                  </a:cubicBezTo>
                  <a:cubicBezTo>
                    <a:pt x="3124" y="1035"/>
                    <a:pt x="3979" y="21"/>
                    <a:pt x="3959" y="1"/>
                  </a:cubicBezTo>
                  <a:cubicBezTo>
                    <a:pt x="3959" y="0"/>
                    <a:pt x="3959" y="0"/>
                    <a:pt x="39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211;p23">
              <a:extLst>
                <a:ext uri="{FF2B5EF4-FFF2-40B4-BE49-F238E27FC236}">
                  <a16:creationId xmlns:a16="http://schemas.microsoft.com/office/drawing/2014/main" id="{03709852-84EC-9719-A656-F6756BC1880F}"/>
                </a:ext>
              </a:extLst>
            </p:cNvPr>
            <p:cNvSpPr/>
            <p:nvPr/>
          </p:nvSpPr>
          <p:spPr>
            <a:xfrm>
              <a:off x="3369503" y="2363611"/>
              <a:ext cx="407254" cy="40121"/>
            </a:xfrm>
            <a:custGeom>
              <a:avLst/>
              <a:gdLst/>
              <a:ahLst/>
              <a:cxnLst/>
              <a:rect l="l" t="t" r="r" b="b"/>
              <a:pathLst>
                <a:path w="11379" h="1121" extrusionOk="0">
                  <a:moveTo>
                    <a:pt x="41" y="1"/>
                  </a:moveTo>
                  <a:cubicBezTo>
                    <a:pt x="14" y="1"/>
                    <a:pt x="0" y="2"/>
                    <a:pt x="0" y="5"/>
                  </a:cubicBezTo>
                  <a:cubicBezTo>
                    <a:pt x="0" y="25"/>
                    <a:pt x="2527" y="304"/>
                    <a:pt x="5690" y="622"/>
                  </a:cubicBezTo>
                  <a:cubicBezTo>
                    <a:pt x="8681" y="908"/>
                    <a:pt x="11161" y="1121"/>
                    <a:pt x="11365" y="1121"/>
                  </a:cubicBezTo>
                  <a:cubicBezTo>
                    <a:pt x="11374" y="1121"/>
                    <a:pt x="11379" y="1120"/>
                    <a:pt x="11379" y="1119"/>
                  </a:cubicBezTo>
                  <a:cubicBezTo>
                    <a:pt x="11379" y="1060"/>
                    <a:pt x="8853" y="801"/>
                    <a:pt x="5690" y="503"/>
                  </a:cubicBezTo>
                  <a:cubicBezTo>
                    <a:pt x="2778" y="226"/>
                    <a:pt x="378" y="1"/>
                    <a:pt x="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212;p23">
              <a:extLst>
                <a:ext uri="{FF2B5EF4-FFF2-40B4-BE49-F238E27FC236}">
                  <a16:creationId xmlns:a16="http://schemas.microsoft.com/office/drawing/2014/main" id="{8B08C971-1C75-1F13-B186-0A2A34CDE1DE}"/>
                </a:ext>
              </a:extLst>
            </p:cNvPr>
            <p:cNvSpPr/>
            <p:nvPr/>
          </p:nvSpPr>
          <p:spPr>
            <a:xfrm>
              <a:off x="3384464" y="2517296"/>
              <a:ext cx="396589" cy="9449"/>
            </a:xfrm>
            <a:custGeom>
              <a:avLst/>
              <a:gdLst/>
              <a:ahLst/>
              <a:cxnLst/>
              <a:rect l="l" t="t" r="r" b="b"/>
              <a:pathLst>
                <a:path w="11081" h="264" extrusionOk="0">
                  <a:moveTo>
                    <a:pt x="519" y="0"/>
                  </a:moveTo>
                  <a:cubicBezTo>
                    <a:pt x="199" y="0"/>
                    <a:pt x="20" y="3"/>
                    <a:pt x="20" y="8"/>
                  </a:cubicBezTo>
                  <a:cubicBezTo>
                    <a:pt x="0" y="48"/>
                    <a:pt x="2487" y="128"/>
                    <a:pt x="5550" y="207"/>
                  </a:cubicBezTo>
                  <a:cubicBezTo>
                    <a:pt x="7702" y="235"/>
                    <a:pt x="9576" y="263"/>
                    <a:pt x="10489" y="263"/>
                  </a:cubicBezTo>
                  <a:cubicBezTo>
                    <a:pt x="10867" y="263"/>
                    <a:pt x="11080" y="259"/>
                    <a:pt x="11080" y="247"/>
                  </a:cubicBezTo>
                  <a:cubicBezTo>
                    <a:pt x="11080" y="227"/>
                    <a:pt x="8634" y="128"/>
                    <a:pt x="5570" y="48"/>
                  </a:cubicBezTo>
                  <a:cubicBezTo>
                    <a:pt x="3327" y="19"/>
                    <a:pt x="1394" y="0"/>
                    <a:pt x="5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213;p23">
              <a:extLst>
                <a:ext uri="{FF2B5EF4-FFF2-40B4-BE49-F238E27FC236}">
                  <a16:creationId xmlns:a16="http://schemas.microsoft.com/office/drawing/2014/main" id="{17194254-1BAE-53D6-7579-CCEF5F4F9C52}"/>
                </a:ext>
              </a:extLst>
            </p:cNvPr>
            <p:cNvSpPr/>
            <p:nvPr/>
          </p:nvSpPr>
          <p:spPr>
            <a:xfrm>
              <a:off x="3512594" y="1975033"/>
              <a:ext cx="88330" cy="638673"/>
            </a:xfrm>
            <a:custGeom>
              <a:avLst/>
              <a:gdLst/>
              <a:ahLst/>
              <a:cxnLst/>
              <a:rect l="l" t="t" r="r" b="b"/>
              <a:pathLst>
                <a:path w="2468" h="17845" extrusionOk="0">
                  <a:moveTo>
                    <a:pt x="2468" y="1"/>
                  </a:moveTo>
                  <a:cubicBezTo>
                    <a:pt x="2467" y="1"/>
                    <a:pt x="2448" y="61"/>
                    <a:pt x="2388" y="180"/>
                  </a:cubicBezTo>
                  <a:cubicBezTo>
                    <a:pt x="2328" y="319"/>
                    <a:pt x="2288" y="478"/>
                    <a:pt x="2209" y="677"/>
                  </a:cubicBezTo>
                  <a:cubicBezTo>
                    <a:pt x="2090" y="1115"/>
                    <a:pt x="1891" y="1751"/>
                    <a:pt x="1712" y="2547"/>
                  </a:cubicBezTo>
                  <a:cubicBezTo>
                    <a:pt x="1314" y="4139"/>
                    <a:pt x="1035" y="6386"/>
                    <a:pt x="797" y="8873"/>
                  </a:cubicBezTo>
                  <a:cubicBezTo>
                    <a:pt x="677" y="10087"/>
                    <a:pt x="538" y="11280"/>
                    <a:pt x="419" y="12354"/>
                  </a:cubicBezTo>
                  <a:cubicBezTo>
                    <a:pt x="339" y="12871"/>
                    <a:pt x="279" y="13389"/>
                    <a:pt x="220" y="13866"/>
                  </a:cubicBezTo>
                  <a:cubicBezTo>
                    <a:pt x="180" y="14363"/>
                    <a:pt x="120" y="14801"/>
                    <a:pt x="100" y="15199"/>
                  </a:cubicBezTo>
                  <a:cubicBezTo>
                    <a:pt x="21" y="16015"/>
                    <a:pt x="1" y="16691"/>
                    <a:pt x="1" y="17148"/>
                  </a:cubicBezTo>
                  <a:lnTo>
                    <a:pt x="1" y="17666"/>
                  </a:lnTo>
                  <a:lnTo>
                    <a:pt x="1" y="17845"/>
                  </a:lnTo>
                  <a:cubicBezTo>
                    <a:pt x="1" y="17845"/>
                    <a:pt x="21" y="17765"/>
                    <a:pt x="80" y="17646"/>
                  </a:cubicBezTo>
                  <a:cubicBezTo>
                    <a:pt x="80" y="17507"/>
                    <a:pt x="100" y="17347"/>
                    <a:pt x="100" y="17109"/>
                  </a:cubicBezTo>
                  <a:cubicBezTo>
                    <a:pt x="120" y="16651"/>
                    <a:pt x="160" y="15995"/>
                    <a:pt x="220" y="15179"/>
                  </a:cubicBezTo>
                  <a:cubicBezTo>
                    <a:pt x="240" y="14781"/>
                    <a:pt x="299" y="14344"/>
                    <a:pt x="339" y="13866"/>
                  </a:cubicBezTo>
                  <a:cubicBezTo>
                    <a:pt x="399" y="13389"/>
                    <a:pt x="478" y="12891"/>
                    <a:pt x="538" y="12354"/>
                  </a:cubicBezTo>
                  <a:cubicBezTo>
                    <a:pt x="677" y="11280"/>
                    <a:pt x="797" y="10106"/>
                    <a:pt x="916" y="8873"/>
                  </a:cubicBezTo>
                  <a:cubicBezTo>
                    <a:pt x="1174" y="6386"/>
                    <a:pt x="1433" y="4139"/>
                    <a:pt x="1791" y="2547"/>
                  </a:cubicBezTo>
                  <a:cubicBezTo>
                    <a:pt x="1970" y="1751"/>
                    <a:pt x="2149" y="1135"/>
                    <a:pt x="2269" y="677"/>
                  </a:cubicBezTo>
                  <a:cubicBezTo>
                    <a:pt x="2328" y="478"/>
                    <a:pt x="2368" y="319"/>
                    <a:pt x="2408" y="180"/>
                  </a:cubicBezTo>
                  <a:cubicBezTo>
                    <a:pt x="2467" y="81"/>
                    <a:pt x="2468" y="1"/>
                    <a:pt x="246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214;p23">
              <a:extLst>
                <a:ext uri="{FF2B5EF4-FFF2-40B4-BE49-F238E27FC236}">
                  <a16:creationId xmlns:a16="http://schemas.microsoft.com/office/drawing/2014/main" id="{A70FAE1B-19A3-EE36-D2D5-BD7F4F7BBD7D}"/>
                </a:ext>
              </a:extLst>
            </p:cNvPr>
            <p:cNvSpPr/>
            <p:nvPr/>
          </p:nvSpPr>
          <p:spPr>
            <a:xfrm>
              <a:off x="3656437" y="2219983"/>
              <a:ext cx="97564" cy="24946"/>
            </a:xfrm>
            <a:custGeom>
              <a:avLst/>
              <a:gdLst/>
              <a:ahLst/>
              <a:cxnLst/>
              <a:rect l="l" t="t" r="r" b="b"/>
              <a:pathLst>
                <a:path w="2726" h="697" extrusionOk="0">
                  <a:moveTo>
                    <a:pt x="0" y="0"/>
                  </a:moveTo>
                  <a:lnTo>
                    <a:pt x="0" y="696"/>
                  </a:lnTo>
                  <a:lnTo>
                    <a:pt x="2725" y="696"/>
                  </a:lnTo>
                  <a:lnTo>
                    <a:pt x="272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215;p23">
              <a:extLst>
                <a:ext uri="{FF2B5EF4-FFF2-40B4-BE49-F238E27FC236}">
                  <a16:creationId xmlns:a16="http://schemas.microsoft.com/office/drawing/2014/main" id="{468C5777-88D1-3315-2918-68E4BBAEC187}"/>
                </a:ext>
              </a:extLst>
            </p:cNvPr>
            <p:cNvSpPr/>
            <p:nvPr/>
          </p:nvSpPr>
          <p:spPr>
            <a:xfrm>
              <a:off x="3726192" y="2296862"/>
              <a:ext cx="68395" cy="221469"/>
            </a:xfrm>
            <a:custGeom>
              <a:avLst/>
              <a:gdLst/>
              <a:ahLst/>
              <a:cxnLst/>
              <a:rect l="l" t="t" r="r" b="b"/>
              <a:pathLst>
                <a:path w="1911" h="6188" extrusionOk="0">
                  <a:moveTo>
                    <a:pt x="1214" y="0"/>
                  </a:moveTo>
                  <a:cubicBezTo>
                    <a:pt x="1" y="1831"/>
                    <a:pt x="80" y="4417"/>
                    <a:pt x="1413" y="6187"/>
                  </a:cubicBezTo>
                  <a:cubicBezTo>
                    <a:pt x="1592" y="5013"/>
                    <a:pt x="1771" y="3860"/>
                    <a:pt x="1910" y="2706"/>
                  </a:cubicBezTo>
                  <a:lnTo>
                    <a:pt x="121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216;p23">
              <a:extLst>
                <a:ext uri="{FF2B5EF4-FFF2-40B4-BE49-F238E27FC236}">
                  <a16:creationId xmlns:a16="http://schemas.microsoft.com/office/drawing/2014/main" id="{D96F62FF-225B-5135-67A7-8F2D2B70A5B8}"/>
                </a:ext>
              </a:extLst>
            </p:cNvPr>
            <p:cNvSpPr/>
            <p:nvPr/>
          </p:nvSpPr>
          <p:spPr>
            <a:xfrm>
              <a:off x="3663559" y="1637170"/>
              <a:ext cx="144556" cy="532269"/>
            </a:xfrm>
            <a:custGeom>
              <a:avLst/>
              <a:gdLst/>
              <a:ahLst/>
              <a:cxnLst/>
              <a:rect l="l" t="t" r="r" b="b"/>
              <a:pathLst>
                <a:path w="4039" h="14872" extrusionOk="0">
                  <a:moveTo>
                    <a:pt x="2729" y="1"/>
                  </a:moveTo>
                  <a:cubicBezTo>
                    <a:pt x="2351" y="1"/>
                    <a:pt x="1965" y="224"/>
                    <a:pt x="1850" y="569"/>
                  </a:cubicBezTo>
                  <a:lnTo>
                    <a:pt x="1373" y="1066"/>
                  </a:lnTo>
                  <a:cubicBezTo>
                    <a:pt x="1691" y="1723"/>
                    <a:pt x="1552" y="2518"/>
                    <a:pt x="1293" y="3214"/>
                  </a:cubicBezTo>
                  <a:cubicBezTo>
                    <a:pt x="1074" y="3911"/>
                    <a:pt x="776" y="4607"/>
                    <a:pt x="836" y="5323"/>
                  </a:cubicBezTo>
                  <a:cubicBezTo>
                    <a:pt x="875" y="5999"/>
                    <a:pt x="1253" y="6616"/>
                    <a:pt x="1293" y="7292"/>
                  </a:cubicBezTo>
                  <a:cubicBezTo>
                    <a:pt x="1412" y="8426"/>
                    <a:pt x="676" y="9461"/>
                    <a:pt x="378" y="10555"/>
                  </a:cubicBezTo>
                  <a:cubicBezTo>
                    <a:pt x="0" y="11967"/>
                    <a:pt x="378" y="13559"/>
                    <a:pt x="1353" y="14653"/>
                  </a:cubicBezTo>
                  <a:cubicBezTo>
                    <a:pt x="1452" y="14752"/>
                    <a:pt x="1572" y="14872"/>
                    <a:pt x="1731" y="14872"/>
                  </a:cubicBezTo>
                  <a:cubicBezTo>
                    <a:pt x="1910" y="14872"/>
                    <a:pt x="2029" y="14693"/>
                    <a:pt x="2069" y="14533"/>
                  </a:cubicBezTo>
                  <a:cubicBezTo>
                    <a:pt x="2089" y="14354"/>
                    <a:pt x="2069" y="14175"/>
                    <a:pt x="2069" y="13996"/>
                  </a:cubicBezTo>
                  <a:cubicBezTo>
                    <a:pt x="1930" y="12385"/>
                    <a:pt x="3501" y="11072"/>
                    <a:pt x="3740" y="9461"/>
                  </a:cubicBezTo>
                  <a:cubicBezTo>
                    <a:pt x="3899" y="8406"/>
                    <a:pt x="3441" y="7372"/>
                    <a:pt x="3402" y="6298"/>
                  </a:cubicBezTo>
                  <a:cubicBezTo>
                    <a:pt x="3322" y="4945"/>
                    <a:pt x="3819" y="3652"/>
                    <a:pt x="3959" y="2339"/>
                  </a:cubicBezTo>
                  <a:cubicBezTo>
                    <a:pt x="4018" y="1902"/>
                    <a:pt x="4038" y="1424"/>
                    <a:pt x="3899" y="967"/>
                  </a:cubicBezTo>
                  <a:cubicBezTo>
                    <a:pt x="3740" y="549"/>
                    <a:pt x="3422" y="151"/>
                    <a:pt x="2964" y="32"/>
                  </a:cubicBezTo>
                  <a:cubicBezTo>
                    <a:pt x="2888" y="11"/>
                    <a:pt x="2809" y="1"/>
                    <a:pt x="27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217;p23">
              <a:extLst>
                <a:ext uri="{FF2B5EF4-FFF2-40B4-BE49-F238E27FC236}">
                  <a16:creationId xmlns:a16="http://schemas.microsoft.com/office/drawing/2014/main" id="{A593D0CD-0140-10D1-80FD-F6A19030C2D9}"/>
                </a:ext>
              </a:extLst>
            </p:cNvPr>
            <p:cNvSpPr/>
            <p:nvPr/>
          </p:nvSpPr>
          <p:spPr>
            <a:xfrm>
              <a:off x="2228929" y="1489175"/>
              <a:ext cx="500523" cy="867192"/>
            </a:xfrm>
            <a:custGeom>
              <a:avLst/>
              <a:gdLst/>
              <a:ahLst/>
              <a:cxnLst/>
              <a:rect l="l" t="t" r="r" b="b"/>
              <a:pathLst>
                <a:path w="13985" h="24230" extrusionOk="0">
                  <a:moveTo>
                    <a:pt x="9069" y="0"/>
                  </a:moveTo>
                  <a:cubicBezTo>
                    <a:pt x="8681" y="0"/>
                    <a:pt x="8499" y="2390"/>
                    <a:pt x="8057" y="2774"/>
                  </a:cubicBezTo>
                  <a:cubicBezTo>
                    <a:pt x="8022" y="2806"/>
                    <a:pt x="7995" y="2820"/>
                    <a:pt x="7974" y="2820"/>
                  </a:cubicBezTo>
                  <a:cubicBezTo>
                    <a:pt x="7729" y="2820"/>
                    <a:pt x="8324" y="852"/>
                    <a:pt x="7957" y="705"/>
                  </a:cubicBezTo>
                  <a:cubicBezTo>
                    <a:pt x="7934" y="699"/>
                    <a:pt x="7912" y="692"/>
                    <a:pt x="7889" y="692"/>
                  </a:cubicBezTo>
                  <a:cubicBezTo>
                    <a:pt x="7774" y="692"/>
                    <a:pt x="7656" y="858"/>
                    <a:pt x="7440" y="2018"/>
                  </a:cubicBezTo>
                  <a:cubicBezTo>
                    <a:pt x="7321" y="2695"/>
                    <a:pt x="7201" y="5062"/>
                    <a:pt x="7201" y="5062"/>
                  </a:cubicBezTo>
                  <a:lnTo>
                    <a:pt x="5968" y="7469"/>
                  </a:lnTo>
                  <a:lnTo>
                    <a:pt x="6008" y="7489"/>
                  </a:lnTo>
                  <a:lnTo>
                    <a:pt x="975" y="18092"/>
                  </a:lnTo>
                  <a:cubicBezTo>
                    <a:pt x="0" y="20618"/>
                    <a:pt x="1572" y="22687"/>
                    <a:pt x="3163" y="23602"/>
                  </a:cubicBezTo>
                  <a:cubicBezTo>
                    <a:pt x="3867" y="24020"/>
                    <a:pt x="4653" y="24230"/>
                    <a:pt x="5438" y="24230"/>
                  </a:cubicBezTo>
                  <a:cubicBezTo>
                    <a:pt x="6295" y="24230"/>
                    <a:pt x="7150" y="23981"/>
                    <a:pt x="7898" y="23482"/>
                  </a:cubicBezTo>
                  <a:lnTo>
                    <a:pt x="13985" y="19424"/>
                  </a:lnTo>
                  <a:lnTo>
                    <a:pt x="11379" y="15147"/>
                  </a:lnTo>
                  <a:lnTo>
                    <a:pt x="6107" y="18489"/>
                  </a:lnTo>
                  <a:lnTo>
                    <a:pt x="9827" y="8265"/>
                  </a:lnTo>
                  <a:lnTo>
                    <a:pt x="10842" y="6255"/>
                  </a:lnTo>
                  <a:cubicBezTo>
                    <a:pt x="10981" y="6076"/>
                    <a:pt x="11140" y="5877"/>
                    <a:pt x="11339" y="5659"/>
                  </a:cubicBezTo>
                  <a:cubicBezTo>
                    <a:pt x="11518" y="5460"/>
                    <a:pt x="11717" y="5301"/>
                    <a:pt x="11936" y="5181"/>
                  </a:cubicBezTo>
                  <a:cubicBezTo>
                    <a:pt x="12214" y="5022"/>
                    <a:pt x="12592" y="4863"/>
                    <a:pt x="12831" y="4843"/>
                  </a:cubicBezTo>
                  <a:cubicBezTo>
                    <a:pt x="13129" y="4783"/>
                    <a:pt x="13209" y="4405"/>
                    <a:pt x="12990" y="4286"/>
                  </a:cubicBezTo>
                  <a:cubicBezTo>
                    <a:pt x="12937" y="4257"/>
                    <a:pt x="12846" y="4241"/>
                    <a:pt x="12727" y="4241"/>
                  </a:cubicBezTo>
                  <a:cubicBezTo>
                    <a:pt x="12364" y="4241"/>
                    <a:pt x="11741" y="4393"/>
                    <a:pt x="11140" y="4783"/>
                  </a:cubicBezTo>
                  <a:cubicBezTo>
                    <a:pt x="11020" y="4861"/>
                    <a:pt x="10929" y="4895"/>
                    <a:pt x="10861" y="4895"/>
                  </a:cubicBezTo>
                  <a:cubicBezTo>
                    <a:pt x="10476" y="4895"/>
                    <a:pt x="10829" y="3810"/>
                    <a:pt x="10981" y="3371"/>
                  </a:cubicBezTo>
                  <a:cubicBezTo>
                    <a:pt x="11120" y="2834"/>
                    <a:pt x="11538" y="1223"/>
                    <a:pt x="11419" y="1043"/>
                  </a:cubicBezTo>
                  <a:cubicBezTo>
                    <a:pt x="11360" y="965"/>
                    <a:pt x="11287" y="926"/>
                    <a:pt x="11210" y="926"/>
                  </a:cubicBezTo>
                  <a:cubicBezTo>
                    <a:pt x="11053" y="926"/>
                    <a:pt x="10882" y="1093"/>
                    <a:pt x="10802" y="1441"/>
                  </a:cubicBezTo>
                  <a:cubicBezTo>
                    <a:pt x="10648" y="1962"/>
                    <a:pt x="10139" y="3415"/>
                    <a:pt x="9854" y="3415"/>
                  </a:cubicBezTo>
                  <a:cubicBezTo>
                    <a:pt x="9845" y="3415"/>
                    <a:pt x="9836" y="3414"/>
                    <a:pt x="9827" y="3411"/>
                  </a:cubicBezTo>
                  <a:cubicBezTo>
                    <a:pt x="9549" y="3311"/>
                    <a:pt x="10404" y="685"/>
                    <a:pt x="10404" y="685"/>
                  </a:cubicBezTo>
                  <a:cubicBezTo>
                    <a:pt x="10404" y="685"/>
                    <a:pt x="10683" y="148"/>
                    <a:pt x="10344" y="29"/>
                  </a:cubicBezTo>
                  <a:cubicBezTo>
                    <a:pt x="10325" y="21"/>
                    <a:pt x="10305" y="17"/>
                    <a:pt x="10285" y="17"/>
                  </a:cubicBezTo>
                  <a:cubicBezTo>
                    <a:pt x="9757" y="17"/>
                    <a:pt x="9109" y="2684"/>
                    <a:pt x="9051" y="2933"/>
                  </a:cubicBezTo>
                  <a:cubicBezTo>
                    <a:pt x="9036" y="3011"/>
                    <a:pt x="8981" y="3043"/>
                    <a:pt x="8925" y="3043"/>
                  </a:cubicBezTo>
                  <a:cubicBezTo>
                    <a:pt x="8837" y="3043"/>
                    <a:pt x="8744" y="2963"/>
                    <a:pt x="8793" y="2854"/>
                  </a:cubicBezTo>
                  <a:cubicBezTo>
                    <a:pt x="8833" y="2655"/>
                    <a:pt x="9688" y="228"/>
                    <a:pt x="9111" y="9"/>
                  </a:cubicBezTo>
                  <a:cubicBezTo>
                    <a:pt x="9097" y="3"/>
                    <a:pt x="9083" y="0"/>
                    <a:pt x="9069"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218;p23">
              <a:extLst>
                <a:ext uri="{FF2B5EF4-FFF2-40B4-BE49-F238E27FC236}">
                  <a16:creationId xmlns:a16="http://schemas.microsoft.com/office/drawing/2014/main" id="{5328ECF3-42CF-52D5-6967-432CA1447C7E}"/>
                </a:ext>
              </a:extLst>
            </p:cNvPr>
            <p:cNvSpPr/>
            <p:nvPr/>
          </p:nvSpPr>
          <p:spPr>
            <a:xfrm>
              <a:off x="2597715" y="4417096"/>
              <a:ext cx="320428" cy="264918"/>
            </a:xfrm>
            <a:custGeom>
              <a:avLst/>
              <a:gdLst/>
              <a:ahLst/>
              <a:cxnLst/>
              <a:rect l="l" t="t" r="r" b="b"/>
              <a:pathLst>
                <a:path w="8953" h="7402" extrusionOk="0">
                  <a:moveTo>
                    <a:pt x="8833" y="1"/>
                  </a:moveTo>
                  <a:lnTo>
                    <a:pt x="4357" y="120"/>
                  </a:lnTo>
                  <a:lnTo>
                    <a:pt x="4616" y="4716"/>
                  </a:lnTo>
                  <a:cubicBezTo>
                    <a:pt x="4616" y="4716"/>
                    <a:pt x="21" y="6526"/>
                    <a:pt x="1" y="7401"/>
                  </a:cubicBezTo>
                  <a:lnTo>
                    <a:pt x="8952" y="7341"/>
                  </a:lnTo>
                  <a:lnTo>
                    <a:pt x="8833" y="1"/>
                  </a:ln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219;p23">
              <a:extLst>
                <a:ext uri="{FF2B5EF4-FFF2-40B4-BE49-F238E27FC236}">
                  <a16:creationId xmlns:a16="http://schemas.microsoft.com/office/drawing/2014/main" id="{C451B586-92EB-795E-89D5-0A139314C2D5}"/>
                </a:ext>
              </a:extLst>
            </p:cNvPr>
            <p:cNvSpPr/>
            <p:nvPr/>
          </p:nvSpPr>
          <p:spPr>
            <a:xfrm>
              <a:off x="2844778" y="4570709"/>
              <a:ext cx="27093" cy="25232"/>
            </a:xfrm>
            <a:custGeom>
              <a:avLst/>
              <a:gdLst/>
              <a:ahLst/>
              <a:cxnLst/>
              <a:rect l="l" t="t" r="r" b="b"/>
              <a:pathLst>
                <a:path w="757" h="705" extrusionOk="0">
                  <a:moveTo>
                    <a:pt x="394" y="1"/>
                  </a:moveTo>
                  <a:cubicBezTo>
                    <a:pt x="257" y="1"/>
                    <a:pt x="91" y="104"/>
                    <a:pt x="60" y="245"/>
                  </a:cubicBezTo>
                  <a:cubicBezTo>
                    <a:pt x="0" y="424"/>
                    <a:pt x="160" y="642"/>
                    <a:pt x="339" y="702"/>
                  </a:cubicBezTo>
                  <a:cubicBezTo>
                    <a:pt x="350" y="703"/>
                    <a:pt x="362" y="704"/>
                    <a:pt x="374" y="704"/>
                  </a:cubicBezTo>
                  <a:cubicBezTo>
                    <a:pt x="526" y="704"/>
                    <a:pt x="700" y="590"/>
                    <a:pt x="736" y="424"/>
                  </a:cubicBezTo>
                  <a:cubicBezTo>
                    <a:pt x="756" y="225"/>
                    <a:pt x="637" y="46"/>
                    <a:pt x="458" y="6"/>
                  </a:cubicBezTo>
                  <a:lnTo>
                    <a:pt x="458" y="6"/>
                  </a:lnTo>
                  <a:lnTo>
                    <a:pt x="481" y="17"/>
                  </a:lnTo>
                  <a:lnTo>
                    <a:pt x="481" y="17"/>
                  </a:lnTo>
                  <a:cubicBezTo>
                    <a:pt x="455" y="6"/>
                    <a:pt x="425" y="1"/>
                    <a:pt x="3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220;p23">
              <a:extLst>
                <a:ext uri="{FF2B5EF4-FFF2-40B4-BE49-F238E27FC236}">
                  <a16:creationId xmlns:a16="http://schemas.microsoft.com/office/drawing/2014/main" id="{F0C771CE-35DF-54E7-205E-A0CD21A4186B}"/>
                </a:ext>
              </a:extLst>
            </p:cNvPr>
            <p:cNvSpPr/>
            <p:nvPr/>
          </p:nvSpPr>
          <p:spPr>
            <a:xfrm>
              <a:off x="2594888" y="4653493"/>
              <a:ext cx="322539" cy="28525"/>
            </a:xfrm>
            <a:custGeom>
              <a:avLst/>
              <a:gdLst/>
              <a:ahLst/>
              <a:cxnLst/>
              <a:rect l="l" t="t" r="r" b="b"/>
              <a:pathLst>
                <a:path w="9012" h="797" extrusionOk="0">
                  <a:moveTo>
                    <a:pt x="9012" y="0"/>
                  </a:moveTo>
                  <a:lnTo>
                    <a:pt x="398" y="319"/>
                  </a:lnTo>
                  <a:cubicBezTo>
                    <a:pt x="398" y="319"/>
                    <a:pt x="0" y="498"/>
                    <a:pt x="60" y="796"/>
                  </a:cubicBezTo>
                  <a:lnTo>
                    <a:pt x="9012" y="736"/>
                  </a:lnTo>
                  <a:lnTo>
                    <a:pt x="90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221;p23">
              <a:extLst>
                <a:ext uri="{FF2B5EF4-FFF2-40B4-BE49-F238E27FC236}">
                  <a16:creationId xmlns:a16="http://schemas.microsoft.com/office/drawing/2014/main" id="{5CF0F559-7470-5A37-55F7-945B726282FD}"/>
                </a:ext>
              </a:extLst>
            </p:cNvPr>
            <p:cNvSpPr/>
            <p:nvPr/>
          </p:nvSpPr>
          <p:spPr>
            <a:xfrm>
              <a:off x="2757198" y="4583272"/>
              <a:ext cx="31352" cy="19756"/>
            </a:xfrm>
            <a:custGeom>
              <a:avLst/>
              <a:gdLst/>
              <a:ahLst/>
              <a:cxnLst/>
              <a:rect l="l" t="t" r="r" b="b"/>
              <a:pathLst>
                <a:path w="876" h="552" extrusionOk="0">
                  <a:moveTo>
                    <a:pt x="149" y="0"/>
                  </a:moveTo>
                  <a:cubicBezTo>
                    <a:pt x="59" y="0"/>
                    <a:pt x="1" y="24"/>
                    <a:pt x="1" y="53"/>
                  </a:cubicBezTo>
                  <a:cubicBezTo>
                    <a:pt x="1" y="92"/>
                    <a:pt x="219" y="92"/>
                    <a:pt x="438" y="232"/>
                  </a:cubicBezTo>
                  <a:cubicBezTo>
                    <a:pt x="666" y="364"/>
                    <a:pt x="785" y="551"/>
                    <a:pt x="813" y="551"/>
                  </a:cubicBezTo>
                  <a:cubicBezTo>
                    <a:pt x="814" y="551"/>
                    <a:pt x="815" y="551"/>
                    <a:pt x="816" y="550"/>
                  </a:cubicBezTo>
                  <a:cubicBezTo>
                    <a:pt x="876" y="550"/>
                    <a:pt x="796" y="271"/>
                    <a:pt x="518" y="112"/>
                  </a:cubicBezTo>
                  <a:cubicBezTo>
                    <a:pt x="383" y="29"/>
                    <a:pt x="247" y="0"/>
                    <a:pt x="149"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222;p23">
              <a:extLst>
                <a:ext uri="{FF2B5EF4-FFF2-40B4-BE49-F238E27FC236}">
                  <a16:creationId xmlns:a16="http://schemas.microsoft.com/office/drawing/2014/main" id="{BE061056-1DAD-736E-1D61-2842F09710EB}"/>
                </a:ext>
              </a:extLst>
            </p:cNvPr>
            <p:cNvSpPr/>
            <p:nvPr/>
          </p:nvSpPr>
          <p:spPr>
            <a:xfrm>
              <a:off x="2723734" y="4598662"/>
              <a:ext cx="23550" cy="24230"/>
            </a:xfrm>
            <a:custGeom>
              <a:avLst/>
              <a:gdLst/>
              <a:ahLst/>
              <a:cxnLst/>
              <a:rect l="l" t="t" r="r" b="b"/>
              <a:pathLst>
                <a:path w="658" h="677" extrusionOk="0">
                  <a:moveTo>
                    <a:pt x="58" y="1"/>
                  </a:moveTo>
                  <a:cubicBezTo>
                    <a:pt x="22" y="1"/>
                    <a:pt x="1" y="9"/>
                    <a:pt x="1" y="20"/>
                  </a:cubicBezTo>
                  <a:cubicBezTo>
                    <a:pt x="1" y="60"/>
                    <a:pt x="180" y="140"/>
                    <a:pt x="339" y="319"/>
                  </a:cubicBezTo>
                  <a:cubicBezTo>
                    <a:pt x="478" y="478"/>
                    <a:pt x="538" y="677"/>
                    <a:pt x="578" y="677"/>
                  </a:cubicBezTo>
                  <a:cubicBezTo>
                    <a:pt x="637" y="677"/>
                    <a:pt x="657" y="438"/>
                    <a:pt x="458" y="219"/>
                  </a:cubicBezTo>
                  <a:cubicBezTo>
                    <a:pt x="317" y="50"/>
                    <a:pt x="146" y="1"/>
                    <a:pt x="5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223;p23">
              <a:extLst>
                <a:ext uri="{FF2B5EF4-FFF2-40B4-BE49-F238E27FC236}">
                  <a16:creationId xmlns:a16="http://schemas.microsoft.com/office/drawing/2014/main" id="{BC112E02-D567-5A37-F4A9-F4478E34C5E8}"/>
                </a:ext>
              </a:extLst>
            </p:cNvPr>
            <p:cNvSpPr/>
            <p:nvPr/>
          </p:nvSpPr>
          <p:spPr>
            <a:xfrm>
              <a:off x="2692417" y="4613264"/>
              <a:ext cx="17823" cy="26735"/>
            </a:xfrm>
            <a:custGeom>
              <a:avLst/>
              <a:gdLst/>
              <a:ahLst/>
              <a:cxnLst/>
              <a:rect l="l" t="t" r="r" b="b"/>
              <a:pathLst>
                <a:path w="498" h="747" extrusionOk="0">
                  <a:moveTo>
                    <a:pt x="43" y="1"/>
                  </a:moveTo>
                  <a:cubicBezTo>
                    <a:pt x="31" y="1"/>
                    <a:pt x="24" y="4"/>
                    <a:pt x="20" y="10"/>
                  </a:cubicBezTo>
                  <a:cubicBezTo>
                    <a:pt x="0" y="30"/>
                    <a:pt x="120" y="169"/>
                    <a:pt x="219" y="349"/>
                  </a:cubicBezTo>
                  <a:cubicBezTo>
                    <a:pt x="319" y="567"/>
                    <a:pt x="339" y="746"/>
                    <a:pt x="378" y="746"/>
                  </a:cubicBezTo>
                  <a:cubicBezTo>
                    <a:pt x="438" y="746"/>
                    <a:pt x="498" y="547"/>
                    <a:pt x="359" y="309"/>
                  </a:cubicBezTo>
                  <a:cubicBezTo>
                    <a:pt x="258" y="92"/>
                    <a:pt x="102" y="1"/>
                    <a:pt x="43"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224;p23">
              <a:extLst>
                <a:ext uri="{FF2B5EF4-FFF2-40B4-BE49-F238E27FC236}">
                  <a16:creationId xmlns:a16="http://schemas.microsoft.com/office/drawing/2014/main" id="{27C7646D-4D49-E302-487E-AFF8C3C11804}"/>
                </a:ext>
              </a:extLst>
            </p:cNvPr>
            <p:cNvSpPr/>
            <p:nvPr/>
          </p:nvSpPr>
          <p:spPr>
            <a:xfrm>
              <a:off x="2758630" y="4540287"/>
              <a:ext cx="35647" cy="7301"/>
            </a:xfrm>
            <a:custGeom>
              <a:avLst/>
              <a:gdLst/>
              <a:ahLst/>
              <a:cxnLst/>
              <a:rect l="l" t="t" r="r" b="b"/>
              <a:pathLst>
                <a:path w="996" h="204" extrusionOk="0">
                  <a:moveTo>
                    <a:pt x="538" y="0"/>
                  </a:moveTo>
                  <a:cubicBezTo>
                    <a:pt x="199" y="0"/>
                    <a:pt x="0" y="160"/>
                    <a:pt x="20" y="179"/>
                  </a:cubicBezTo>
                  <a:cubicBezTo>
                    <a:pt x="30" y="189"/>
                    <a:pt x="50" y="193"/>
                    <a:pt x="78" y="193"/>
                  </a:cubicBezTo>
                  <a:cubicBezTo>
                    <a:pt x="162" y="193"/>
                    <a:pt x="319" y="160"/>
                    <a:pt x="498" y="160"/>
                  </a:cubicBezTo>
                  <a:cubicBezTo>
                    <a:pt x="719" y="160"/>
                    <a:pt x="897" y="203"/>
                    <a:pt x="956" y="203"/>
                  </a:cubicBezTo>
                  <a:cubicBezTo>
                    <a:pt x="966" y="203"/>
                    <a:pt x="972" y="202"/>
                    <a:pt x="975" y="199"/>
                  </a:cubicBezTo>
                  <a:cubicBezTo>
                    <a:pt x="995" y="179"/>
                    <a:pt x="796" y="0"/>
                    <a:pt x="538"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225;p23">
              <a:extLst>
                <a:ext uri="{FF2B5EF4-FFF2-40B4-BE49-F238E27FC236}">
                  <a16:creationId xmlns:a16="http://schemas.microsoft.com/office/drawing/2014/main" id="{76B82C7A-FC50-9C1B-4BE3-BB2281402331}"/>
                </a:ext>
              </a:extLst>
            </p:cNvPr>
            <p:cNvSpPr/>
            <p:nvPr/>
          </p:nvSpPr>
          <p:spPr>
            <a:xfrm>
              <a:off x="2757914" y="4487603"/>
              <a:ext cx="49175" cy="27880"/>
            </a:xfrm>
            <a:custGeom>
              <a:avLst/>
              <a:gdLst/>
              <a:ahLst/>
              <a:cxnLst/>
              <a:rect l="l" t="t" r="r" b="b"/>
              <a:pathLst>
                <a:path w="1374" h="779" extrusionOk="0">
                  <a:moveTo>
                    <a:pt x="1124" y="164"/>
                  </a:moveTo>
                  <a:cubicBezTo>
                    <a:pt x="1159" y="164"/>
                    <a:pt x="1184" y="169"/>
                    <a:pt x="1194" y="179"/>
                  </a:cubicBezTo>
                  <a:lnTo>
                    <a:pt x="1194" y="239"/>
                  </a:lnTo>
                  <a:cubicBezTo>
                    <a:pt x="1174" y="259"/>
                    <a:pt x="1134" y="279"/>
                    <a:pt x="1095" y="299"/>
                  </a:cubicBezTo>
                  <a:lnTo>
                    <a:pt x="876" y="458"/>
                  </a:lnTo>
                  <a:cubicBezTo>
                    <a:pt x="717" y="537"/>
                    <a:pt x="577" y="597"/>
                    <a:pt x="438" y="637"/>
                  </a:cubicBezTo>
                  <a:cubicBezTo>
                    <a:pt x="319" y="655"/>
                    <a:pt x="217" y="669"/>
                    <a:pt x="142" y="683"/>
                  </a:cubicBezTo>
                  <a:lnTo>
                    <a:pt x="142" y="683"/>
                  </a:lnTo>
                  <a:cubicBezTo>
                    <a:pt x="197" y="630"/>
                    <a:pt x="270" y="558"/>
                    <a:pt x="359" y="478"/>
                  </a:cubicBezTo>
                  <a:cubicBezTo>
                    <a:pt x="458" y="398"/>
                    <a:pt x="597" y="299"/>
                    <a:pt x="737" y="259"/>
                  </a:cubicBezTo>
                  <a:cubicBezTo>
                    <a:pt x="816" y="239"/>
                    <a:pt x="916" y="179"/>
                    <a:pt x="995" y="179"/>
                  </a:cubicBezTo>
                  <a:cubicBezTo>
                    <a:pt x="1045" y="169"/>
                    <a:pt x="1090" y="164"/>
                    <a:pt x="1124" y="164"/>
                  </a:cubicBezTo>
                  <a:close/>
                  <a:moveTo>
                    <a:pt x="1115" y="0"/>
                  </a:moveTo>
                  <a:cubicBezTo>
                    <a:pt x="1035" y="0"/>
                    <a:pt x="995" y="40"/>
                    <a:pt x="936" y="40"/>
                  </a:cubicBezTo>
                  <a:cubicBezTo>
                    <a:pt x="836" y="60"/>
                    <a:pt x="737" y="80"/>
                    <a:pt x="677" y="140"/>
                  </a:cubicBezTo>
                  <a:cubicBezTo>
                    <a:pt x="498" y="199"/>
                    <a:pt x="379" y="299"/>
                    <a:pt x="279" y="398"/>
                  </a:cubicBezTo>
                  <a:cubicBezTo>
                    <a:pt x="156" y="521"/>
                    <a:pt x="79" y="636"/>
                    <a:pt x="43" y="706"/>
                  </a:cubicBezTo>
                  <a:lnTo>
                    <a:pt x="43" y="706"/>
                  </a:lnTo>
                  <a:cubicBezTo>
                    <a:pt x="15" y="715"/>
                    <a:pt x="1" y="725"/>
                    <a:pt x="1" y="736"/>
                  </a:cubicBezTo>
                  <a:cubicBezTo>
                    <a:pt x="1" y="741"/>
                    <a:pt x="8" y="745"/>
                    <a:pt x="23" y="748"/>
                  </a:cubicBezTo>
                  <a:lnTo>
                    <a:pt x="23" y="748"/>
                  </a:lnTo>
                  <a:cubicBezTo>
                    <a:pt x="17" y="766"/>
                    <a:pt x="16" y="776"/>
                    <a:pt x="20" y="776"/>
                  </a:cubicBezTo>
                  <a:cubicBezTo>
                    <a:pt x="22" y="777"/>
                    <a:pt x="23" y="778"/>
                    <a:pt x="25" y="778"/>
                  </a:cubicBezTo>
                  <a:cubicBezTo>
                    <a:pt x="33" y="778"/>
                    <a:pt x="46" y="770"/>
                    <a:pt x="64" y="755"/>
                  </a:cubicBezTo>
                  <a:lnTo>
                    <a:pt x="64" y="755"/>
                  </a:lnTo>
                  <a:cubicBezTo>
                    <a:pt x="89" y="758"/>
                    <a:pt x="122" y="759"/>
                    <a:pt x="160" y="759"/>
                  </a:cubicBezTo>
                  <a:cubicBezTo>
                    <a:pt x="234" y="759"/>
                    <a:pt x="329" y="753"/>
                    <a:pt x="438" y="736"/>
                  </a:cubicBezTo>
                  <a:cubicBezTo>
                    <a:pt x="597" y="697"/>
                    <a:pt x="737" y="657"/>
                    <a:pt x="916" y="577"/>
                  </a:cubicBezTo>
                  <a:cubicBezTo>
                    <a:pt x="995" y="518"/>
                    <a:pt x="1095" y="498"/>
                    <a:pt x="1174" y="418"/>
                  </a:cubicBezTo>
                  <a:cubicBezTo>
                    <a:pt x="1214" y="398"/>
                    <a:pt x="1274" y="378"/>
                    <a:pt x="1294" y="339"/>
                  </a:cubicBezTo>
                  <a:cubicBezTo>
                    <a:pt x="1353" y="279"/>
                    <a:pt x="1373" y="159"/>
                    <a:pt x="1313" y="100"/>
                  </a:cubicBezTo>
                  <a:cubicBezTo>
                    <a:pt x="1274" y="40"/>
                    <a:pt x="1194" y="0"/>
                    <a:pt x="111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226;p23">
              <a:extLst>
                <a:ext uri="{FF2B5EF4-FFF2-40B4-BE49-F238E27FC236}">
                  <a16:creationId xmlns:a16="http://schemas.microsoft.com/office/drawing/2014/main" id="{F36A5B07-2D56-D27E-F22C-486F01CA3CB0}"/>
                </a:ext>
              </a:extLst>
            </p:cNvPr>
            <p:cNvSpPr/>
            <p:nvPr/>
          </p:nvSpPr>
          <p:spPr>
            <a:xfrm>
              <a:off x="2737263" y="4464805"/>
              <a:ext cx="27093" cy="51323"/>
            </a:xfrm>
            <a:custGeom>
              <a:avLst/>
              <a:gdLst/>
              <a:ahLst/>
              <a:cxnLst/>
              <a:rect l="l" t="t" r="r" b="b"/>
              <a:pathLst>
                <a:path w="757" h="1434" extrusionOk="0">
                  <a:moveTo>
                    <a:pt x="259" y="1"/>
                  </a:moveTo>
                  <a:cubicBezTo>
                    <a:pt x="160" y="1"/>
                    <a:pt x="100" y="80"/>
                    <a:pt x="80" y="120"/>
                  </a:cubicBezTo>
                  <a:cubicBezTo>
                    <a:pt x="60" y="180"/>
                    <a:pt x="60" y="239"/>
                    <a:pt x="21" y="299"/>
                  </a:cubicBezTo>
                  <a:cubicBezTo>
                    <a:pt x="1" y="399"/>
                    <a:pt x="21" y="498"/>
                    <a:pt x="21" y="598"/>
                  </a:cubicBezTo>
                  <a:cubicBezTo>
                    <a:pt x="60" y="796"/>
                    <a:pt x="160" y="936"/>
                    <a:pt x="219" y="1035"/>
                  </a:cubicBezTo>
                  <a:cubicBezTo>
                    <a:pt x="399" y="1274"/>
                    <a:pt x="597" y="1314"/>
                    <a:pt x="597" y="1314"/>
                  </a:cubicBezTo>
                  <a:cubicBezTo>
                    <a:pt x="617" y="1294"/>
                    <a:pt x="458" y="1214"/>
                    <a:pt x="319" y="995"/>
                  </a:cubicBezTo>
                  <a:cubicBezTo>
                    <a:pt x="259" y="896"/>
                    <a:pt x="200" y="737"/>
                    <a:pt x="180" y="578"/>
                  </a:cubicBezTo>
                  <a:lnTo>
                    <a:pt x="180" y="319"/>
                  </a:lnTo>
                  <a:cubicBezTo>
                    <a:pt x="180" y="220"/>
                    <a:pt x="239" y="140"/>
                    <a:pt x="259" y="140"/>
                  </a:cubicBezTo>
                  <a:cubicBezTo>
                    <a:pt x="299" y="140"/>
                    <a:pt x="379" y="220"/>
                    <a:pt x="399" y="299"/>
                  </a:cubicBezTo>
                  <a:cubicBezTo>
                    <a:pt x="458" y="379"/>
                    <a:pt x="478" y="438"/>
                    <a:pt x="518" y="538"/>
                  </a:cubicBezTo>
                  <a:cubicBezTo>
                    <a:pt x="578" y="697"/>
                    <a:pt x="617" y="876"/>
                    <a:pt x="617" y="995"/>
                  </a:cubicBezTo>
                  <a:cubicBezTo>
                    <a:pt x="657" y="1274"/>
                    <a:pt x="617" y="1413"/>
                    <a:pt x="657" y="1433"/>
                  </a:cubicBezTo>
                  <a:cubicBezTo>
                    <a:pt x="677" y="1433"/>
                    <a:pt x="757" y="1294"/>
                    <a:pt x="757" y="995"/>
                  </a:cubicBezTo>
                  <a:cubicBezTo>
                    <a:pt x="757" y="836"/>
                    <a:pt x="737" y="697"/>
                    <a:pt x="677" y="498"/>
                  </a:cubicBezTo>
                  <a:cubicBezTo>
                    <a:pt x="657" y="399"/>
                    <a:pt x="597" y="319"/>
                    <a:pt x="558" y="220"/>
                  </a:cubicBezTo>
                  <a:cubicBezTo>
                    <a:pt x="49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227;p23">
              <a:extLst>
                <a:ext uri="{FF2B5EF4-FFF2-40B4-BE49-F238E27FC236}">
                  <a16:creationId xmlns:a16="http://schemas.microsoft.com/office/drawing/2014/main" id="{169EC20A-3B15-0837-6B97-9E5F1260158E}"/>
                </a:ext>
              </a:extLst>
            </p:cNvPr>
            <p:cNvSpPr/>
            <p:nvPr/>
          </p:nvSpPr>
          <p:spPr>
            <a:xfrm>
              <a:off x="3155905" y="4414268"/>
              <a:ext cx="320428" cy="268425"/>
            </a:xfrm>
            <a:custGeom>
              <a:avLst/>
              <a:gdLst/>
              <a:ahLst/>
              <a:cxnLst/>
              <a:rect l="l" t="t" r="r" b="b"/>
              <a:pathLst>
                <a:path w="8953" h="7500" extrusionOk="0">
                  <a:moveTo>
                    <a:pt x="8216" y="0"/>
                  </a:moveTo>
                  <a:lnTo>
                    <a:pt x="4218" y="140"/>
                  </a:lnTo>
                  <a:lnTo>
                    <a:pt x="4576" y="4735"/>
                  </a:lnTo>
                  <a:cubicBezTo>
                    <a:pt x="4576" y="4735"/>
                    <a:pt x="20" y="6625"/>
                    <a:pt x="1" y="7500"/>
                  </a:cubicBezTo>
                  <a:lnTo>
                    <a:pt x="8952" y="7162"/>
                  </a:lnTo>
                  <a:lnTo>
                    <a:pt x="8216" y="0"/>
                  </a:ln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228;p23">
              <a:extLst>
                <a:ext uri="{FF2B5EF4-FFF2-40B4-BE49-F238E27FC236}">
                  <a16:creationId xmlns:a16="http://schemas.microsoft.com/office/drawing/2014/main" id="{44ACBF39-34D2-7812-59DD-9F00EF24FF65}"/>
                </a:ext>
              </a:extLst>
            </p:cNvPr>
            <p:cNvSpPr/>
            <p:nvPr/>
          </p:nvSpPr>
          <p:spPr>
            <a:xfrm>
              <a:off x="3402252" y="4565913"/>
              <a:ext cx="27093" cy="24337"/>
            </a:xfrm>
            <a:custGeom>
              <a:avLst/>
              <a:gdLst/>
              <a:ahLst/>
              <a:cxnLst/>
              <a:rect l="l" t="t" r="r" b="b"/>
              <a:pathLst>
                <a:path w="757" h="680" extrusionOk="0">
                  <a:moveTo>
                    <a:pt x="438" y="1"/>
                  </a:moveTo>
                  <a:lnTo>
                    <a:pt x="489" y="34"/>
                  </a:lnTo>
                  <a:lnTo>
                    <a:pt x="489" y="34"/>
                  </a:lnTo>
                  <a:cubicBezTo>
                    <a:pt x="459" y="16"/>
                    <a:pt x="424" y="7"/>
                    <a:pt x="387" y="7"/>
                  </a:cubicBezTo>
                  <a:cubicBezTo>
                    <a:pt x="251" y="7"/>
                    <a:pt x="91" y="121"/>
                    <a:pt x="60" y="259"/>
                  </a:cubicBezTo>
                  <a:cubicBezTo>
                    <a:pt x="0" y="438"/>
                    <a:pt x="140" y="657"/>
                    <a:pt x="319" y="677"/>
                  </a:cubicBezTo>
                  <a:cubicBezTo>
                    <a:pt x="332" y="678"/>
                    <a:pt x="345" y="679"/>
                    <a:pt x="358" y="679"/>
                  </a:cubicBezTo>
                  <a:cubicBezTo>
                    <a:pt x="526" y="679"/>
                    <a:pt x="698" y="564"/>
                    <a:pt x="717" y="398"/>
                  </a:cubicBezTo>
                  <a:cubicBezTo>
                    <a:pt x="756" y="239"/>
                    <a:pt x="617" y="60"/>
                    <a:pt x="4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229;p23">
              <a:extLst>
                <a:ext uri="{FF2B5EF4-FFF2-40B4-BE49-F238E27FC236}">
                  <a16:creationId xmlns:a16="http://schemas.microsoft.com/office/drawing/2014/main" id="{B8846608-9A72-6BC2-9EB9-ACFF95E67904}"/>
                </a:ext>
              </a:extLst>
            </p:cNvPr>
            <p:cNvSpPr/>
            <p:nvPr/>
          </p:nvSpPr>
          <p:spPr>
            <a:xfrm>
              <a:off x="3153758" y="4643507"/>
              <a:ext cx="322575" cy="39190"/>
            </a:xfrm>
            <a:custGeom>
              <a:avLst/>
              <a:gdLst/>
              <a:ahLst/>
              <a:cxnLst/>
              <a:rect l="l" t="t" r="r" b="b"/>
              <a:pathLst>
                <a:path w="9013" h="1095" extrusionOk="0">
                  <a:moveTo>
                    <a:pt x="8953" y="1"/>
                  </a:moveTo>
                  <a:lnTo>
                    <a:pt x="399" y="618"/>
                  </a:lnTo>
                  <a:cubicBezTo>
                    <a:pt x="399" y="618"/>
                    <a:pt x="1" y="816"/>
                    <a:pt x="80" y="1095"/>
                  </a:cubicBezTo>
                  <a:lnTo>
                    <a:pt x="9012" y="717"/>
                  </a:lnTo>
                  <a:lnTo>
                    <a:pt x="895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230;p23">
              <a:extLst>
                <a:ext uri="{FF2B5EF4-FFF2-40B4-BE49-F238E27FC236}">
                  <a16:creationId xmlns:a16="http://schemas.microsoft.com/office/drawing/2014/main" id="{1C9A4BB5-3ADA-6B08-BD8C-3E41A69B0BDA}"/>
                </a:ext>
              </a:extLst>
            </p:cNvPr>
            <p:cNvSpPr/>
            <p:nvPr/>
          </p:nvSpPr>
          <p:spPr>
            <a:xfrm>
              <a:off x="3314279" y="4580838"/>
              <a:ext cx="31746" cy="18575"/>
            </a:xfrm>
            <a:custGeom>
              <a:avLst/>
              <a:gdLst/>
              <a:ahLst/>
              <a:cxnLst/>
              <a:rect l="l" t="t" r="r" b="b"/>
              <a:pathLst>
                <a:path w="887" h="519" extrusionOk="0">
                  <a:moveTo>
                    <a:pt x="204" y="0"/>
                  </a:moveTo>
                  <a:cubicBezTo>
                    <a:pt x="82" y="0"/>
                    <a:pt x="1" y="30"/>
                    <a:pt x="12" y="41"/>
                  </a:cubicBezTo>
                  <a:cubicBezTo>
                    <a:pt x="12" y="81"/>
                    <a:pt x="250" y="81"/>
                    <a:pt x="469" y="220"/>
                  </a:cubicBezTo>
                  <a:cubicBezTo>
                    <a:pt x="688" y="339"/>
                    <a:pt x="807" y="518"/>
                    <a:pt x="847" y="518"/>
                  </a:cubicBezTo>
                  <a:cubicBezTo>
                    <a:pt x="887" y="518"/>
                    <a:pt x="807" y="240"/>
                    <a:pt x="549" y="81"/>
                  </a:cubicBezTo>
                  <a:cubicBezTo>
                    <a:pt x="425" y="19"/>
                    <a:pt x="302" y="0"/>
                    <a:pt x="204"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231;p23">
              <a:extLst>
                <a:ext uri="{FF2B5EF4-FFF2-40B4-BE49-F238E27FC236}">
                  <a16:creationId xmlns:a16="http://schemas.microsoft.com/office/drawing/2014/main" id="{E53DFC8E-9702-367F-79F7-4B20B96DBF69}"/>
                </a:ext>
              </a:extLst>
            </p:cNvPr>
            <p:cNvSpPr/>
            <p:nvPr/>
          </p:nvSpPr>
          <p:spPr>
            <a:xfrm>
              <a:off x="3281745" y="4596944"/>
              <a:ext cx="23729" cy="24552"/>
            </a:xfrm>
            <a:custGeom>
              <a:avLst/>
              <a:gdLst/>
              <a:ahLst/>
              <a:cxnLst/>
              <a:rect l="l" t="t" r="r" b="b"/>
              <a:pathLst>
                <a:path w="663" h="686" extrusionOk="0">
                  <a:moveTo>
                    <a:pt x="35" y="1"/>
                  </a:moveTo>
                  <a:cubicBezTo>
                    <a:pt x="12" y="1"/>
                    <a:pt x="1" y="4"/>
                    <a:pt x="6" y="9"/>
                  </a:cubicBezTo>
                  <a:cubicBezTo>
                    <a:pt x="6" y="68"/>
                    <a:pt x="185" y="108"/>
                    <a:pt x="364" y="307"/>
                  </a:cubicBezTo>
                  <a:cubicBezTo>
                    <a:pt x="503" y="486"/>
                    <a:pt x="563" y="685"/>
                    <a:pt x="602" y="685"/>
                  </a:cubicBezTo>
                  <a:cubicBezTo>
                    <a:pt x="662" y="685"/>
                    <a:pt x="662" y="427"/>
                    <a:pt x="483" y="208"/>
                  </a:cubicBezTo>
                  <a:cubicBezTo>
                    <a:pt x="315" y="40"/>
                    <a:pt x="112" y="1"/>
                    <a:pt x="3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232;p23">
              <a:extLst>
                <a:ext uri="{FF2B5EF4-FFF2-40B4-BE49-F238E27FC236}">
                  <a16:creationId xmlns:a16="http://schemas.microsoft.com/office/drawing/2014/main" id="{0727F154-11FB-ABA2-94CA-0C8BBA535BB0}"/>
                </a:ext>
              </a:extLst>
            </p:cNvPr>
            <p:cNvSpPr/>
            <p:nvPr/>
          </p:nvSpPr>
          <p:spPr>
            <a:xfrm>
              <a:off x="3249891" y="4611868"/>
              <a:ext cx="17823" cy="26699"/>
            </a:xfrm>
            <a:custGeom>
              <a:avLst/>
              <a:gdLst/>
              <a:ahLst/>
              <a:cxnLst/>
              <a:rect l="l" t="t" r="r" b="b"/>
              <a:pathLst>
                <a:path w="498" h="746" extrusionOk="0">
                  <a:moveTo>
                    <a:pt x="59" y="1"/>
                  </a:moveTo>
                  <a:cubicBezTo>
                    <a:pt x="50" y="1"/>
                    <a:pt x="43" y="4"/>
                    <a:pt x="40" y="10"/>
                  </a:cubicBezTo>
                  <a:cubicBezTo>
                    <a:pt x="0" y="49"/>
                    <a:pt x="160" y="169"/>
                    <a:pt x="259" y="368"/>
                  </a:cubicBezTo>
                  <a:cubicBezTo>
                    <a:pt x="319" y="567"/>
                    <a:pt x="358" y="746"/>
                    <a:pt x="398" y="746"/>
                  </a:cubicBezTo>
                  <a:cubicBezTo>
                    <a:pt x="458" y="746"/>
                    <a:pt x="498" y="507"/>
                    <a:pt x="378" y="288"/>
                  </a:cubicBezTo>
                  <a:cubicBezTo>
                    <a:pt x="276" y="101"/>
                    <a:pt x="116" y="1"/>
                    <a:pt x="59"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233;p23">
              <a:extLst>
                <a:ext uri="{FF2B5EF4-FFF2-40B4-BE49-F238E27FC236}">
                  <a16:creationId xmlns:a16="http://schemas.microsoft.com/office/drawing/2014/main" id="{4F6D4CEA-7447-EAA8-6395-7EEBCF241FA8}"/>
                </a:ext>
              </a:extLst>
            </p:cNvPr>
            <p:cNvSpPr/>
            <p:nvPr/>
          </p:nvSpPr>
          <p:spPr>
            <a:xfrm>
              <a:off x="3314851" y="4538641"/>
              <a:ext cx="36184" cy="7480"/>
            </a:xfrm>
            <a:custGeom>
              <a:avLst/>
              <a:gdLst/>
              <a:ahLst/>
              <a:cxnLst/>
              <a:rect l="l" t="t" r="r" b="b"/>
              <a:pathLst>
                <a:path w="1011" h="209" extrusionOk="0">
                  <a:moveTo>
                    <a:pt x="418" y="0"/>
                  </a:moveTo>
                  <a:cubicBezTo>
                    <a:pt x="170" y="0"/>
                    <a:pt x="0" y="130"/>
                    <a:pt x="35" y="166"/>
                  </a:cubicBezTo>
                  <a:cubicBezTo>
                    <a:pt x="41" y="182"/>
                    <a:pt x="60" y="188"/>
                    <a:pt x="89" y="188"/>
                  </a:cubicBezTo>
                  <a:cubicBezTo>
                    <a:pt x="168" y="188"/>
                    <a:pt x="325" y="146"/>
                    <a:pt x="513" y="146"/>
                  </a:cubicBezTo>
                  <a:cubicBezTo>
                    <a:pt x="725" y="146"/>
                    <a:pt x="906" y="209"/>
                    <a:pt x="957" y="209"/>
                  </a:cubicBezTo>
                  <a:cubicBezTo>
                    <a:pt x="964" y="209"/>
                    <a:pt x="968" y="208"/>
                    <a:pt x="970" y="206"/>
                  </a:cubicBezTo>
                  <a:cubicBezTo>
                    <a:pt x="1010" y="166"/>
                    <a:pt x="811" y="7"/>
                    <a:pt x="513" y="7"/>
                  </a:cubicBezTo>
                  <a:cubicBezTo>
                    <a:pt x="480" y="2"/>
                    <a:pt x="448" y="0"/>
                    <a:pt x="418"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234;p23">
              <a:extLst>
                <a:ext uri="{FF2B5EF4-FFF2-40B4-BE49-F238E27FC236}">
                  <a16:creationId xmlns:a16="http://schemas.microsoft.com/office/drawing/2014/main" id="{1F0C13D9-EB93-6CC2-4153-16A094C6B7A0}"/>
                </a:ext>
              </a:extLst>
            </p:cNvPr>
            <p:cNvSpPr/>
            <p:nvPr/>
          </p:nvSpPr>
          <p:spPr>
            <a:xfrm>
              <a:off x="3313813" y="4483309"/>
              <a:ext cx="49319" cy="28596"/>
            </a:xfrm>
            <a:custGeom>
              <a:avLst/>
              <a:gdLst/>
              <a:ahLst/>
              <a:cxnLst/>
              <a:rect l="l" t="t" r="r" b="b"/>
              <a:pathLst>
                <a:path w="1378" h="799" extrusionOk="0">
                  <a:moveTo>
                    <a:pt x="1109" y="130"/>
                  </a:moveTo>
                  <a:cubicBezTo>
                    <a:pt x="1144" y="130"/>
                    <a:pt x="1168" y="140"/>
                    <a:pt x="1178" y="160"/>
                  </a:cubicBezTo>
                  <a:lnTo>
                    <a:pt x="1178" y="200"/>
                  </a:lnTo>
                  <a:cubicBezTo>
                    <a:pt x="1159" y="220"/>
                    <a:pt x="1119" y="260"/>
                    <a:pt x="1079" y="279"/>
                  </a:cubicBezTo>
                  <a:lnTo>
                    <a:pt x="860" y="419"/>
                  </a:lnTo>
                  <a:cubicBezTo>
                    <a:pt x="701" y="498"/>
                    <a:pt x="562" y="578"/>
                    <a:pt x="422" y="598"/>
                  </a:cubicBezTo>
                  <a:cubicBezTo>
                    <a:pt x="281" y="692"/>
                    <a:pt x="160" y="731"/>
                    <a:pt x="85" y="750"/>
                  </a:cubicBezTo>
                  <a:lnTo>
                    <a:pt x="85" y="750"/>
                  </a:lnTo>
                  <a:cubicBezTo>
                    <a:pt x="141" y="697"/>
                    <a:pt x="225" y="605"/>
                    <a:pt x="343" y="498"/>
                  </a:cubicBezTo>
                  <a:cubicBezTo>
                    <a:pt x="442" y="419"/>
                    <a:pt x="562" y="319"/>
                    <a:pt x="741" y="260"/>
                  </a:cubicBezTo>
                  <a:cubicBezTo>
                    <a:pt x="800" y="220"/>
                    <a:pt x="900" y="180"/>
                    <a:pt x="979" y="160"/>
                  </a:cubicBezTo>
                  <a:cubicBezTo>
                    <a:pt x="1029" y="140"/>
                    <a:pt x="1074" y="130"/>
                    <a:pt x="1109" y="130"/>
                  </a:cubicBezTo>
                  <a:close/>
                  <a:moveTo>
                    <a:pt x="1099" y="1"/>
                  </a:moveTo>
                  <a:cubicBezTo>
                    <a:pt x="1039" y="1"/>
                    <a:pt x="979" y="21"/>
                    <a:pt x="920" y="21"/>
                  </a:cubicBezTo>
                  <a:cubicBezTo>
                    <a:pt x="820" y="61"/>
                    <a:pt x="741" y="100"/>
                    <a:pt x="661" y="120"/>
                  </a:cubicBezTo>
                  <a:cubicBezTo>
                    <a:pt x="482" y="200"/>
                    <a:pt x="363" y="319"/>
                    <a:pt x="263" y="419"/>
                  </a:cubicBezTo>
                  <a:cubicBezTo>
                    <a:pt x="106" y="576"/>
                    <a:pt x="23" y="721"/>
                    <a:pt x="6" y="775"/>
                  </a:cubicBezTo>
                  <a:lnTo>
                    <a:pt x="6" y="775"/>
                  </a:lnTo>
                  <a:cubicBezTo>
                    <a:pt x="5" y="775"/>
                    <a:pt x="5" y="776"/>
                    <a:pt x="5" y="777"/>
                  </a:cubicBezTo>
                  <a:cubicBezTo>
                    <a:pt x="5" y="777"/>
                    <a:pt x="5" y="777"/>
                    <a:pt x="5" y="777"/>
                  </a:cubicBezTo>
                  <a:lnTo>
                    <a:pt x="5" y="777"/>
                  </a:lnTo>
                  <a:cubicBezTo>
                    <a:pt x="1" y="790"/>
                    <a:pt x="1" y="797"/>
                    <a:pt x="5" y="797"/>
                  </a:cubicBezTo>
                  <a:cubicBezTo>
                    <a:pt x="7" y="798"/>
                    <a:pt x="10" y="799"/>
                    <a:pt x="13" y="799"/>
                  </a:cubicBezTo>
                  <a:cubicBezTo>
                    <a:pt x="20" y="799"/>
                    <a:pt x="27" y="796"/>
                    <a:pt x="36" y="790"/>
                  </a:cubicBezTo>
                  <a:lnTo>
                    <a:pt x="36" y="790"/>
                  </a:lnTo>
                  <a:cubicBezTo>
                    <a:pt x="57" y="794"/>
                    <a:pt x="89" y="797"/>
                    <a:pt x="129" y="797"/>
                  </a:cubicBezTo>
                  <a:cubicBezTo>
                    <a:pt x="209" y="797"/>
                    <a:pt x="323" y="787"/>
                    <a:pt x="462" y="757"/>
                  </a:cubicBezTo>
                  <a:cubicBezTo>
                    <a:pt x="582" y="717"/>
                    <a:pt x="761" y="677"/>
                    <a:pt x="920" y="578"/>
                  </a:cubicBezTo>
                  <a:cubicBezTo>
                    <a:pt x="999" y="518"/>
                    <a:pt x="1099" y="478"/>
                    <a:pt x="1178" y="419"/>
                  </a:cubicBezTo>
                  <a:cubicBezTo>
                    <a:pt x="1238" y="399"/>
                    <a:pt x="1278" y="379"/>
                    <a:pt x="1298" y="319"/>
                  </a:cubicBezTo>
                  <a:cubicBezTo>
                    <a:pt x="1357" y="279"/>
                    <a:pt x="1377" y="140"/>
                    <a:pt x="1298" y="100"/>
                  </a:cubicBezTo>
                  <a:cubicBezTo>
                    <a:pt x="1258" y="21"/>
                    <a:pt x="1178" y="1"/>
                    <a:pt x="1099"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235;p23">
              <a:extLst>
                <a:ext uri="{FF2B5EF4-FFF2-40B4-BE49-F238E27FC236}">
                  <a16:creationId xmlns:a16="http://schemas.microsoft.com/office/drawing/2014/main" id="{CD10F60F-8B82-83E0-3230-A07421BC709F}"/>
                </a:ext>
              </a:extLst>
            </p:cNvPr>
            <p:cNvSpPr/>
            <p:nvPr/>
          </p:nvSpPr>
          <p:spPr>
            <a:xfrm>
              <a:off x="3293305" y="4461977"/>
              <a:ext cx="26377" cy="52003"/>
            </a:xfrm>
            <a:custGeom>
              <a:avLst/>
              <a:gdLst/>
              <a:ahLst/>
              <a:cxnLst/>
              <a:rect l="l" t="t" r="r" b="b"/>
              <a:pathLst>
                <a:path w="737" h="1453" extrusionOk="0">
                  <a:moveTo>
                    <a:pt x="240" y="0"/>
                  </a:moveTo>
                  <a:cubicBezTo>
                    <a:pt x="140" y="0"/>
                    <a:pt x="80" y="80"/>
                    <a:pt x="61" y="120"/>
                  </a:cubicBezTo>
                  <a:cubicBezTo>
                    <a:pt x="41" y="179"/>
                    <a:pt x="41" y="259"/>
                    <a:pt x="1" y="299"/>
                  </a:cubicBezTo>
                  <a:lnTo>
                    <a:pt x="1" y="597"/>
                  </a:lnTo>
                  <a:cubicBezTo>
                    <a:pt x="41" y="796"/>
                    <a:pt x="140" y="955"/>
                    <a:pt x="200" y="1055"/>
                  </a:cubicBezTo>
                  <a:cubicBezTo>
                    <a:pt x="353" y="1241"/>
                    <a:pt x="520" y="1298"/>
                    <a:pt x="566" y="1298"/>
                  </a:cubicBezTo>
                  <a:cubicBezTo>
                    <a:pt x="574" y="1298"/>
                    <a:pt x="578" y="1296"/>
                    <a:pt x="578" y="1293"/>
                  </a:cubicBezTo>
                  <a:cubicBezTo>
                    <a:pt x="598" y="1273"/>
                    <a:pt x="438" y="1194"/>
                    <a:pt x="319" y="975"/>
                  </a:cubicBezTo>
                  <a:cubicBezTo>
                    <a:pt x="240" y="875"/>
                    <a:pt x="180" y="716"/>
                    <a:pt x="160" y="557"/>
                  </a:cubicBezTo>
                  <a:cubicBezTo>
                    <a:pt x="160" y="478"/>
                    <a:pt x="140" y="378"/>
                    <a:pt x="160" y="299"/>
                  </a:cubicBezTo>
                  <a:cubicBezTo>
                    <a:pt x="160" y="199"/>
                    <a:pt x="220" y="120"/>
                    <a:pt x="240" y="120"/>
                  </a:cubicBezTo>
                  <a:cubicBezTo>
                    <a:pt x="279" y="120"/>
                    <a:pt x="359" y="199"/>
                    <a:pt x="419" y="279"/>
                  </a:cubicBezTo>
                  <a:cubicBezTo>
                    <a:pt x="458" y="358"/>
                    <a:pt x="518" y="418"/>
                    <a:pt x="538" y="517"/>
                  </a:cubicBezTo>
                  <a:cubicBezTo>
                    <a:pt x="618" y="677"/>
                    <a:pt x="637" y="856"/>
                    <a:pt x="637" y="975"/>
                  </a:cubicBezTo>
                  <a:cubicBezTo>
                    <a:pt x="657" y="1273"/>
                    <a:pt x="598" y="1413"/>
                    <a:pt x="637" y="1452"/>
                  </a:cubicBezTo>
                  <a:cubicBezTo>
                    <a:pt x="657" y="1452"/>
                    <a:pt x="737" y="1293"/>
                    <a:pt x="737" y="995"/>
                  </a:cubicBezTo>
                  <a:cubicBezTo>
                    <a:pt x="737" y="856"/>
                    <a:pt x="717" y="696"/>
                    <a:pt x="657" y="498"/>
                  </a:cubicBezTo>
                  <a:cubicBezTo>
                    <a:pt x="637" y="398"/>
                    <a:pt x="578" y="318"/>
                    <a:pt x="538" y="219"/>
                  </a:cubicBezTo>
                  <a:cubicBezTo>
                    <a:pt x="478" y="159"/>
                    <a:pt x="419" y="20"/>
                    <a:pt x="24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236;p23">
              <a:extLst>
                <a:ext uri="{FF2B5EF4-FFF2-40B4-BE49-F238E27FC236}">
                  <a16:creationId xmlns:a16="http://schemas.microsoft.com/office/drawing/2014/main" id="{42254432-A570-FF9F-0F9F-3432859EB31C}"/>
                </a:ext>
              </a:extLst>
            </p:cNvPr>
            <p:cNvSpPr/>
            <p:nvPr/>
          </p:nvSpPr>
          <p:spPr>
            <a:xfrm>
              <a:off x="2752939" y="1476434"/>
              <a:ext cx="297630" cy="517846"/>
            </a:xfrm>
            <a:custGeom>
              <a:avLst/>
              <a:gdLst/>
              <a:ahLst/>
              <a:cxnLst/>
              <a:rect l="l" t="t" r="r" b="b"/>
              <a:pathLst>
                <a:path w="8316" h="14469" extrusionOk="0">
                  <a:moveTo>
                    <a:pt x="4250" y="1"/>
                  </a:moveTo>
                  <a:cubicBezTo>
                    <a:pt x="2201" y="1"/>
                    <a:pt x="491" y="1555"/>
                    <a:pt x="319" y="3627"/>
                  </a:cubicBezTo>
                  <a:cubicBezTo>
                    <a:pt x="140" y="5537"/>
                    <a:pt x="0" y="7666"/>
                    <a:pt x="20" y="8700"/>
                  </a:cubicBezTo>
                  <a:cubicBezTo>
                    <a:pt x="40" y="10829"/>
                    <a:pt x="2149" y="11147"/>
                    <a:pt x="2149" y="11147"/>
                  </a:cubicBezTo>
                  <a:cubicBezTo>
                    <a:pt x="2149" y="11147"/>
                    <a:pt x="2129" y="13474"/>
                    <a:pt x="2149" y="14071"/>
                  </a:cubicBezTo>
                  <a:lnTo>
                    <a:pt x="7241" y="14469"/>
                  </a:lnTo>
                  <a:lnTo>
                    <a:pt x="8117" y="4284"/>
                  </a:lnTo>
                  <a:cubicBezTo>
                    <a:pt x="8315" y="2076"/>
                    <a:pt x="6644" y="166"/>
                    <a:pt x="4476" y="7"/>
                  </a:cubicBezTo>
                  <a:cubicBezTo>
                    <a:pt x="4400" y="3"/>
                    <a:pt x="4325" y="1"/>
                    <a:pt x="4250" y="1"/>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237;p23">
              <a:extLst>
                <a:ext uri="{FF2B5EF4-FFF2-40B4-BE49-F238E27FC236}">
                  <a16:creationId xmlns:a16="http://schemas.microsoft.com/office/drawing/2014/main" id="{BAE6DA79-FD99-3919-C23E-03ADE2943918}"/>
                </a:ext>
              </a:extLst>
            </p:cNvPr>
            <p:cNvSpPr/>
            <p:nvPr/>
          </p:nvSpPr>
          <p:spPr>
            <a:xfrm>
              <a:off x="2829817" y="1846187"/>
              <a:ext cx="98995" cy="48961"/>
            </a:xfrm>
            <a:custGeom>
              <a:avLst/>
              <a:gdLst/>
              <a:ahLst/>
              <a:cxnLst/>
              <a:rect l="l" t="t" r="r" b="b"/>
              <a:pathLst>
                <a:path w="2766" h="1368" extrusionOk="0">
                  <a:moveTo>
                    <a:pt x="2766" y="0"/>
                  </a:moveTo>
                  <a:lnTo>
                    <a:pt x="2766" y="0"/>
                  </a:lnTo>
                  <a:cubicBezTo>
                    <a:pt x="1610" y="733"/>
                    <a:pt x="495" y="799"/>
                    <a:pt x="127" y="799"/>
                  </a:cubicBezTo>
                  <a:cubicBezTo>
                    <a:pt x="45" y="799"/>
                    <a:pt x="1" y="796"/>
                    <a:pt x="1" y="796"/>
                  </a:cubicBezTo>
                  <a:lnTo>
                    <a:pt x="1" y="1353"/>
                  </a:lnTo>
                  <a:cubicBezTo>
                    <a:pt x="117" y="1363"/>
                    <a:pt x="229" y="1368"/>
                    <a:pt x="337" y="1368"/>
                  </a:cubicBezTo>
                  <a:cubicBezTo>
                    <a:pt x="2180" y="1368"/>
                    <a:pt x="2766" y="1"/>
                    <a:pt x="2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238;p23">
              <a:extLst>
                <a:ext uri="{FF2B5EF4-FFF2-40B4-BE49-F238E27FC236}">
                  <a16:creationId xmlns:a16="http://schemas.microsoft.com/office/drawing/2014/main" id="{9E5554D1-4FD4-F932-762D-20434CF80EF8}"/>
                </a:ext>
              </a:extLst>
            </p:cNvPr>
            <p:cNvSpPr/>
            <p:nvPr/>
          </p:nvSpPr>
          <p:spPr>
            <a:xfrm>
              <a:off x="2780713" y="1658930"/>
              <a:ext cx="44881" cy="12526"/>
            </a:xfrm>
            <a:custGeom>
              <a:avLst/>
              <a:gdLst/>
              <a:ahLst/>
              <a:cxnLst/>
              <a:rect l="l" t="t" r="r" b="b"/>
              <a:pathLst>
                <a:path w="1254" h="350" extrusionOk="0">
                  <a:moveTo>
                    <a:pt x="637" y="1"/>
                  </a:moveTo>
                  <a:cubicBezTo>
                    <a:pt x="438" y="1"/>
                    <a:pt x="259" y="40"/>
                    <a:pt x="159" y="120"/>
                  </a:cubicBezTo>
                  <a:cubicBezTo>
                    <a:pt x="40" y="180"/>
                    <a:pt x="0" y="259"/>
                    <a:pt x="40" y="299"/>
                  </a:cubicBezTo>
                  <a:cubicBezTo>
                    <a:pt x="42" y="303"/>
                    <a:pt x="46" y="305"/>
                    <a:pt x="53" y="305"/>
                  </a:cubicBezTo>
                  <a:cubicBezTo>
                    <a:pt x="103" y="305"/>
                    <a:pt x="285" y="194"/>
                    <a:pt x="537" y="194"/>
                  </a:cubicBezTo>
                  <a:cubicBezTo>
                    <a:pt x="569" y="194"/>
                    <a:pt x="602" y="195"/>
                    <a:pt x="637" y="199"/>
                  </a:cubicBezTo>
                  <a:cubicBezTo>
                    <a:pt x="913" y="199"/>
                    <a:pt x="1115" y="350"/>
                    <a:pt x="1202" y="350"/>
                  </a:cubicBezTo>
                  <a:cubicBezTo>
                    <a:pt x="1215" y="350"/>
                    <a:pt x="1226" y="346"/>
                    <a:pt x="1233" y="339"/>
                  </a:cubicBezTo>
                  <a:cubicBezTo>
                    <a:pt x="1253" y="319"/>
                    <a:pt x="1214" y="239"/>
                    <a:pt x="1114" y="160"/>
                  </a:cubicBezTo>
                  <a:cubicBezTo>
                    <a:pt x="1015" y="100"/>
                    <a:pt x="836" y="1"/>
                    <a:pt x="637"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239;p23">
              <a:extLst>
                <a:ext uri="{FF2B5EF4-FFF2-40B4-BE49-F238E27FC236}">
                  <a16:creationId xmlns:a16="http://schemas.microsoft.com/office/drawing/2014/main" id="{1A5A86DC-2158-C560-2236-2BB13DD53CEC}"/>
                </a:ext>
              </a:extLst>
            </p:cNvPr>
            <p:cNvSpPr/>
            <p:nvPr/>
          </p:nvSpPr>
          <p:spPr>
            <a:xfrm>
              <a:off x="2887512" y="1659252"/>
              <a:ext cx="44881" cy="12204"/>
            </a:xfrm>
            <a:custGeom>
              <a:avLst/>
              <a:gdLst/>
              <a:ahLst/>
              <a:cxnLst/>
              <a:rect l="l" t="t" r="r" b="b"/>
              <a:pathLst>
                <a:path w="1254" h="341" extrusionOk="0">
                  <a:moveTo>
                    <a:pt x="744" y="1"/>
                  </a:moveTo>
                  <a:cubicBezTo>
                    <a:pt x="709" y="1"/>
                    <a:pt x="673" y="4"/>
                    <a:pt x="637" y="11"/>
                  </a:cubicBezTo>
                  <a:cubicBezTo>
                    <a:pt x="438" y="11"/>
                    <a:pt x="259" y="71"/>
                    <a:pt x="159" y="171"/>
                  </a:cubicBezTo>
                  <a:cubicBezTo>
                    <a:pt x="40" y="230"/>
                    <a:pt x="0" y="310"/>
                    <a:pt x="40" y="330"/>
                  </a:cubicBezTo>
                  <a:cubicBezTo>
                    <a:pt x="45" y="337"/>
                    <a:pt x="52" y="340"/>
                    <a:pt x="62" y="340"/>
                  </a:cubicBezTo>
                  <a:cubicBezTo>
                    <a:pt x="134" y="340"/>
                    <a:pt x="339" y="171"/>
                    <a:pt x="637" y="171"/>
                  </a:cubicBezTo>
                  <a:cubicBezTo>
                    <a:pt x="653" y="170"/>
                    <a:pt x="670" y="169"/>
                    <a:pt x="687" y="169"/>
                  </a:cubicBezTo>
                  <a:cubicBezTo>
                    <a:pt x="937" y="169"/>
                    <a:pt x="1142" y="282"/>
                    <a:pt x="1210" y="282"/>
                  </a:cubicBezTo>
                  <a:cubicBezTo>
                    <a:pt x="1223" y="282"/>
                    <a:pt x="1231" y="279"/>
                    <a:pt x="1233" y="270"/>
                  </a:cubicBezTo>
                  <a:cubicBezTo>
                    <a:pt x="1253" y="250"/>
                    <a:pt x="1213" y="171"/>
                    <a:pt x="1114" y="131"/>
                  </a:cubicBezTo>
                  <a:cubicBezTo>
                    <a:pt x="1033" y="66"/>
                    <a:pt x="899" y="1"/>
                    <a:pt x="744"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240;p23">
              <a:extLst>
                <a:ext uri="{FF2B5EF4-FFF2-40B4-BE49-F238E27FC236}">
                  <a16:creationId xmlns:a16="http://schemas.microsoft.com/office/drawing/2014/main" id="{A92ED164-63E7-DAC8-032E-9AAFFF8CFFC9}"/>
                </a:ext>
              </a:extLst>
            </p:cNvPr>
            <p:cNvSpPr/>
            <p:nvPr/>
          </p:nvSpPr>
          <p:spPr>
            <a:xfrm>
              <a:off x="2821979" y="1644650"/>
              <a:ext cx="37794" cy="97599"/>
            </a:xfrm>
            <a:custGeom>
              <a:avLst/>
              <a:gdLst/>
              <a:ahLst/>
              <a:cxnLst/>
              <a:rect l="l" t="t" r="r" b="b"/>
              <a:pathLst>
                <a:path w="1056" h="2727" extrusionOk="0">
                  <a:moveTo>
                    <a:pt x="993" y="0"/>
                  </a:moveTo>
                  <a:cubicBezTo>
                    <a:pt x="958" y="0"/>
                    <a:pt x="628" y="703"/>
                    <a:pt x="299" y="1613"/>
                  </a:cubicBezTo>
                  <a:cubicBezTo>
                    <a:pt x="220" y="1832"/>
                    <a:pt x="160" y="2031"/>
                    <a:pt x="80" y="2250"/>
                  </a:cubicBezTo>
                  <a:cubicBezTo>
                    <a:pt x="61" y="2349"/>
                    <a:pt x="1" y="2448"/>
                    <a:pt x="21" y="2568"/>
                  </a:cubicBezTo>
                  <a:cubicBezTo>
                    <a:pt x="41" y="2647"/>
                    <a:pt x="100" y="2667"/>
                    <a:pt x="180" y="2707"/>
                  </a:cubicBezTo>
                  <a:cubicBezTo>
                    <a:pt x="220" y="2727"/>
                    <a:pt x="279" y="2727"/>
                    <a:pt x="319" y="2727"/>
                  </a:cubicBezTo>
                  <a:cubicBezTo>
                    <a:pt x="478" y="2717"/>
                    <a:pt x="608" y="2717"/>
                    <a:pt x="697" y="2717"/>
                  </a:cubicBezTo>
                  <a:cubicBezTo>
                    <a:pt x="787" y="2717"/>
                    <a:pt x="836" y="2717"/>
                    <a:pt x="836" y="2707"/>
                  </a:cubicBezTo>
                  <a:cubicBezTo>
                    <a:pt x="836" y="2667"/>
                    <a:pt x="637" y="2647"/>
                    <a:pt x="319" y="2608"/>
                  </a:cubicBezTo>
                  <a:cubicBezTo>
                    <a:pt x="240" y="2608"/>
                    <a:pt x="140" y="2568"/>
                    <a:pt x="140" y="2528"/>
                  </a:cubicBezTo>
                  <a:cubicBezTo>
                    <a:pt x="120" y="2488"/>
                    <a:pt x="180" y="2389"/>
                    <a:pt x="200" y="2289"/>
                  </a:cubicBezTo>
                  <a:cubicBezTo>
                    <a:pt x="279" y="2090"/>
                    <a:pt x="339" y="1852"/>
                    <a:pt x="439" y="1653"/>
                  </a:cubicBezTo>
                  <a:cubicBezTo>
                    <a:pt x="797" y="758"/>
                    <a:pt x="1055" y="22"/>
                    <a:pt x="996" y="2"/>
                  </a:cubicBezTo>
                  <a:cubicBezTo>
                    <a:pt x="995" y="1"/>
                    <a:pt x="994" y="0"/>
                    <a:pt x="993"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241;p23">
              <a:extLst>
                <a:ext uri="{FF2B5EF4-FFF2-40B4-BE49-F238E27FC236}">
                  <a16:creationId xmlns:a16="http://schemas.microsoft.com/office/drawing/2014/main" id="{EF477E91-ABAB-688A-BE0D-84822BD251C1}"/>
                </a:ext>
              </a:extLst>
            </p:cNvPr>
            <p:cNvSpPr/>
            <p:nvPr/>
          </p:nvSpPr>
          <p:spPr>
            <a:xfrm>
              <a:off x="2849753" y="1749337"/>
              <a:ext cx="39190" cy="34215"/>
            </a:xfrm>
            <a:custGeom>
              <a:avLst/>
              <a:gdLst/>
              <a:ahLst/>
              <a:cxnLst/>
              <a:rect l="l" t="t" r="r" b="b"/>
              <a:pathLst>
                <a:path w="1095" h="956" extrusionOk="0">
                  <a:moveTo>
                    <a:pt x="1015" y="1"/>
                  </a:moveTo>
                  <a:cubicBezTo>
                    <a:pt x="956" y="1"/>
                    <a:pt x="956" y="359"/>
                    <a:pt x="657" y="598"/>
                  </a:cubicBezTo>
                  <a:cubicBezTo>
                    <a:pt x="359" y="856"/>
                    <a:pt x="1" y="817"/>
                    <a:pt x="1" y="876"/>
                  </a:cubicBezTo>
                  <a:cubicBezTo>
                    <a:pt x="1" y="896"/>
                    <a:pt x="60" y="956"/>
                    <a:pt x="239" y="956"/>
                  </a:cubicBezTo>
                  <a:cubicBezTo>
                    <a:pt x="399" y="956"/>
                    <a:pt x="617" y="896"/>
                    <a:pt x="816" y="757"/>
                  </a:cubicBezTo>
                  <a:cubicBezTo>
                    <a:pt x="995" y="598"/>
                    <a:pt x="1095" y="399"/>
                    <a:pt x="1095" y="260"/>
                  </a:cubicBezTo>
                  <a:cubicBezTo>
                    <a:pt x="1095" y="80"/>
                    <a:pt x="1035" y="1"/>
                    <a:pt x="101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242;p23">
              <a:extLst>
                <a:ext uri="{FF2B5EF4-FFF2-40B4-BE49-F238E27FC236}">
                  <a16:creationId xmlns:a16="http://schemas.microsoft.com/office/drawing/2014/main" id="{E846E725-210E-FD9E-F829-50A9D81B65BD}"/>
                </a:ext>
              </a:extLst>
            </p:cNvPr>
            <p:cNvSpPr/>
            <p:nvPr/>
          </p:nvSpPr>
          <p:spPr>
            <a:xfrm>
              <a:off x="2891055" y="1608537"/>
              <a:ext cx="54866" cy="15175"/>
            </a:xfrm>
            <a:custGeom>
              <a:avLst/>
              <a:gdLst/>
              <a:ahLst/>
              <a:cxnLst/>
              <a:rect l="l" t="t" r="r" b="b"/>
              <a:pathLst>
                <a:path w="1533" h="424" extrusionOk="0">
                  <a:moveTo>
                    <a:pt x="615" y="0"/>
                  </a:moveTo>
                  <a:cubicBezTo>
                    <a:pt x="463" y="0"/>
                    <a:pt x="325" y="33"/>
                    <a:pt x="239" y="76"/>
                  </a:cubicBezTo>
                  <a:cubicBezTo>
                    <a:pt x="60" y="96"/>
                    <a:pt x="0" y="175"/>
                    <a:pt x="0" y="235"/>
                  </a:cubicBezTo>
                  <a:cubicBezTo>
                    <a:pt x="40" y="334"/>
                    <a:pt x="359" y="275"/>
                    <a:pt x="756" y="334"/>
                  </a:cubicBezTo>
                  <a:cubicBezTo>
                    <a:pt x="1032" y="363"/>
                    <a:pt x="1276" y="424"/>
                    <a:pt x="1403" y="424"/>
                  </a:cubicBezTo>
                  <a:cubicBezTo>
                    <a:pt x="1450" y="424"/>
                    <a:pt x="1482" y="416"/>
                    <a:pt x="1492" y="394"/>
                  </a:cubicBezTo>
                  <a:cubicBezTo>
                    <a:pt x="1532" y="354"/>
                    <a:pt x="1473" y="275"/>
                    <a:pt x="1353" y="195"/>
                  </a:cubicBezTo>
                  <a:cubicBezTo>
                    <a:pt x="1234" y="135"/>
                    <a:pt x="1035" y="36"/>
                    <a:pt x="796" y="16"/>
                  </a:cubicBezTo>
                  <a:cubicBezTo>
                    <a:pt x="735" y="5"/>
                    <a:pt x="674" y="0"/>
                    <a:pt x="61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243;p23">
              <a:extLst>
                <a:ext uri="{FF2B5EF4-FFF2-40B4-BE49-F238E27FC236}">
                  <a16:creationId xmlns:a16="http://schemas.microsoft.com/office/drawing/2014/main" id="{7A42F8B4-E285-B954-2701-AEB306258946}"/>
                </a:ext>
              </a:extLst>
            </p:cNvPr>
            <p:cNvSpPr/>
            <p:nvPr/>
          </p:nvSpPr>
          <p:spPr>
            <a:xfrm>
              <a:off x="2782824" y="1609110"/>
              <a:ext cx="47744" cy="14101"/>
            </a:xfrm>
            <a:custGeom>
              <a:avLst/>
              <a:gdLst/>
              <a:ahLst/>
              <a:cxnLst/>
              <a:rect l="l" t="t" r="r" b="b"/>
              <a:pathLst>
                <a:path w="1334" h="394" extrusionOk="0">
                  <a:moveTo>
                    <a:pt x="677" y="0"/>
                  </a:moveTo>
                  <a:cubicBezTo>
                    <a:pt x="438" y="0"/>
                    <a:pt x="279" y="60"/>
                    <a:pt x="180" y="159"/>
                  </a:cubicBezTo>
                  <a:cubicBezTo>
                    <a:pt x="41" y="239"/>
                    <a:pt x="1" y="318"/>
                    <a:pt x="41" y="358"/>
                  </a:cubicBezTo>
                  <a:cubicBezTo>
                    <a:pt x="67" y="385"/>
                    <a:pt x="114" y="393"/>
                    <a:pt x="175" y="393"/>
                  </a:cubicBezTo>
                  <a:cubicBezTo>
                    <a:pt x="299" y="393"/>
                    <a:pt x="485" y="358"/>
                    <a:pt x="697" y="358"/>
                  </a:cubicBezTo>
                  <a:cubicBezTo>
                    <a:pt x="732" y="356"/>
                    <a:pt x="767" y="355"/>
                    <a:pt x="802" y="355"/>
                  </a:cubicBezTo>
                  <a:cubicBezTo>
                    <a:pt x="957" y="355"/>
                    <a:pt x="1098" y="374"/>
                    <a:pt x="1194" y="374"/>
                  </a:cubicBezTo>
                  <a:cubicBezTo>
                    <a:pt x="1257" y="374"/>
                    <a:pt x="1300" y="366"/>
                    <a:pt x="1314" y="338"/>
                  </a:cubicBezTo>
                  <a:cubicBezTo>
                    <a:pt x="1334" y="279"/>
                    <a:pt x="1294" y="219"/>
                    <a:pt x="1194" y="139"/>
                  </a:cubicBezTo>
                  <a:cubicBezTo>
                    <a:pt x="1075" y="60"/>
                    <a:pt x="896" y="0"/>
                    <a:pt x="677"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244;p23">
              <a:extLst>
                <a:ext uri="{FF2B5EF4-FFF2-40B4-BE49-F238E27FC236}">
                  <a16:creationId xmlns:a16="http://schemas.microsoft.com/office/drawing/2014/main" id="{BC991A0B-99B6-E63B-C90F-CA364737C55F}"/>
                </a:ext>
              </a:extLst>
            </p:cNvPr>
            <p:cNvSpPr/>
            <p:nvPr/>
          </p:nvSpPr>
          <p:spPr>
            <a:xfrm>
              <a:off x="2960811" y="1501595"/>
              <a:ext cx="99711" cy="216601"/>
            </a:xfrm>
            <a:custGeom>
              <a:avLst/>
              <a:gdLst/>
              <a:ahLst/>
              <a:cxnLst/>
              <a:rect l="l" t="t" r="r" b="b"/>
              <a:pathLst>
                <a:path w="2786" h="6052" extrusionOk="0">
                  <a:moveTo>
                    <a:pt x="1421" y="0"/>
                  </a:moveTo>
                  <a:cubicBezTo>
                    <a:pt x="1337" y="0"/>
                    <a:pt x="1254" y="18"/>
                    <a:pt x="1175" y="60"/>
                  </a:cubicBezTo>
                  <a:cubicBezTo>
                    <a:pt x="817" y="239"/>
                    <a:pt x="339" y="895"/>
                    <a:pt x="81" y="1174"/>
                  </a:cubicBezTo>
                  <a:lnTo>
                    <a:pt x="1" y="1253"/>
                  </a:lnTo>
                  <a:cubicBezTo>
                    <a:pt x="339" y="1532"/>
                    <a:pt x="578" y="1930"/>
                    <a:pt x="618" y="2348"/>
                  </a:cubicBezTo>
                  <a:lnTo>
                    <a:pt x="618" y="2407"/>
                  </a:lnTo>
                  <a:cubicBezTo>
                    <a:pt x="697" y="3004"/>
                    <a:pt x="697" y="3621"/>
                    <a:pt x="777" y="4217"/>
                  </a:cubicBezTo>
                  <a:cubicBezTo>
                    <a:pt x="876" y="4814"/>
                    <a:pt x="1075" y="5431"/>
                    <a:pt x="1513" y="5849"/>
                  </a:cubicBezTo>
                  <a:cubicBezTo>
                    <a:pt x="1626" y="5962"/>
                    <a:pt x="1795" y="6051"/>
                    <a:pt x="1949" y="6051"/>
                  </a:cubicBezTo>
                  <a:cubicBezTo>
                    <a:pt x="2039" y="6051"/>
                    <a:pt x="2123" y="6021"/>
                    <a:pt x="2189" y="5948"/>
                  </a:cubicBezTo>
                  <a:cubicBezTo>
                    <a:pt x="2229" y="5888"/>
                    <a:pt x="2269" y="5769"/>
                    <a:pt x="2269" y="5670"/>
                  </a:cubicBezTo>
                  <a:cubicBezTo>
                    <a:pt x="2388" y="4217"/>
                    <a:pt x="2786" y="2924"/>
                    <a:pt x="2766" y="1393"/>
                  </a:cubicBezTo>
                  <a:cubicBezTo>
                    <a:pt x="2766" y="975"/>
                    <a:pt x="2567" y="597"/>
                    <a:pt x="2229" y="358"/>
                  </a:cubicBezTo>
                  <a:cubicBezTo>
                    <a:pt x="1985" y="191"/>
                    <a:pt x="1695" y="0"/>
                    <a:pt x="1421"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245;p23">
              <a:extLst>
                <a:ext uri="{FF2B5EF4-FFF2-40B4-BE49-F238E27FC236}">
                  <a16:creationId xmlns:a16="http://schemas.microsoft.com/office/drawing/2014/main" id="{1922C1FE-95C9-8670-9E6D-020029115848}"/>
                </a:ext>
              </a:extLst>
            </p:cNvPr>
            <p:cNvSpPr/>
            <p:nvPr/>
          </p:nvSpPr>
          <p:spPr>
            <a:xfrm>
              <a:off x="3014926" y="1661579"/>
              <a:ext cx="54794" cy="79024"/>
            </a:xfrm>
            <a:custGeom>
              <a:avLst/>
              <a:gdLst/>
              <a:ahLst/>
              <a:cxnLst/>
              <a:rect l="l" t="t" r="r" b="b"/>
              <a:pathLst>
                <a:path w="1531" h="2208" extrusionOk="0">
                  <a:moveTo>
                    <a:pt x="535" y="0"/>
                  </a:moveTo>
                  <a:cubicBezTo>
                    <a:pt x="288" y="0"/>
                    <a:pt x="88" y="58"/>
                    <a:pt x="80" y="66"/>
                  </a:cubicBezTo>
                  <a:cubicBezTo>
                    <a:pt x="80" y="66"/>
                    <a:pt x="1" y="2095"/>
                    <a:pt x="1" y="2155"/>
                  </a:cubicBezTo>
                  <a:cubicBezTo>
                    <a:pt x="1" y="2161"/>
                    <a:pt x="171" y="2208"/>
                    <a:pt x="396" y="2208"/>
                  </a:cubicBezTo>
                  <a:cubicBezTo>
                    <a:pt x="829" y="2208"/>
                    <a:pt x="1467" y="2036"/>
                    <a:pt x="1493" y="1080"/>
                  </a:cubicBezTo>
                  <a:cubicBezTo>
                    <a:pt x="1531" y="174"/>
                    <a:pt x="962" y="0"/>
                    <a:pt x="535"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246;p23">
              <a:extLst>
                <a:ext uri="{FF2B5EF4-FFF2-40B4-BE49-F238E27FC236}">
                  <a16:creationId xmlns:a16="http://schemas.microsoft.com/office/drawing/2014/main" id="{EC426DB6-6958-C833-269C-D0CBD3618EB1}"/>
                </a:ext>
              </a:extLst>
            </p:cNvPr>
            <p:cNvSpPr/>
            <p:nvPr/>
          </p:nvSpPr>
          <p:spPr>
            <a:xfrm>
              <a:off x="3031318" y="1678579"/>
              <a:ext cx="24946" cy="45453"/>
            </a:xfrm>
            <a:custGeom>
              <a:avLst/>
              <a:gdLst/>
              <a:ahLst/>
              <a:cxnLst/>
              <a:rect l="l" t="t" r="r" b="b"/>
              <a:pathLst>
                <a:path w="697" h="1270" extrusionOk="0">
                  <a:moveTo>
                    <a:pt x="320" y="1"/>
                  </a:moveTo>
                  <a:cubicBezTo>
                    <a:pt x="280" y="1"/>
                    <a:pt x="234" y="19"/>
                    <a:pt x="219" y="48"/>
                  </a:cubicBezTo>
                  <a:cubicBezTo>
                    <a:pt x="199" y="68"/>
                    <a:pt x="179" y="108"/>
                    <a:pt x="179" y="128"/>
                  </a:cubicBezTo>
                  <a:cubicBezTo>
                    <a:pt x="179" y="188"/>
                    <a:pt x="199" y="207"/>
                    <a:pt x="199" y="207"/>
                  </a:cubicBezTo>
                  <a:cubicBezTo>
                    <a:pt x="199" y="207"/>
                    <a:pt x="199" y="188"/>
                    <a:pt x="219" y="128"/>
                  </a:cubicBezTo>
                  <a:cubicBezTo>
                    <a:pt x="235" y="95"/>
                    <a:pt x="278" y="63"/>
                    <a:pt x="326" y="63"/>
                  </a:cubicBezTo>
                  <a:cubicBezTo>
                    <a:pt x="337" y="63"/>
                    <a:pt x="347" y="65"/>
                    <a:pt x="358" y="68"/>
                  </a:cubicBezTo>
                  <a:cubicBezTo>
                    <a:pt x="438" y="88"/>
                    <a:pt x="498" y="168"/>
                    <a:pt x="537" y="267"/>
                  </a:cubicBezTo>
                  <a:cubicBezTo>
                    <a:pt x="557" y="386"/>
                    <a:pt x="597" y="506"/>
                    <a:pt x="597" y="625"/>
                  </a:cubicBezTo>
                  <a:cubicBezTo>
                    <a:pt x="597" y="884"/>
                    <a:pt x="438" y="1123"/>
                    <a:pt x="299" y="1182"/>
                  </a:cubicBezTo>
                  <a:cubicBezTo>
                    <a:pt x="259" y="1192"/>
                    <a:pt x="219" y="1197"/>
                    <a:pt x="184" y="1197"/>
                  </a:cubicBezTo>
                  <a:cubicBezTo>
                    <a:pt x="150" y="1197"/>
                    <a:pt x="120" y="1192"/>
                    <a:pt x="100" y="1182"/>
                  </a:cubicBezTo>
                  <a:cubicBezTo>
                    <a:pt x="40" y="1162"/>
                    <a:pt x="20" y="1123"/>
                    <a:pt x="20" y="1123"/>
                  </a:cubicBezTo>
                  <a:cubicBezTo>
                    <a:pt x="0" y="1123"/>
                    <a:pt x="20" y="1182"/>
                    <a:pt x="60" y="1202"/>
                  </a:cubicBezTo>
                  <a:cubicBezTo>
                    <a:pt x="90" y="1247"/>
                    <a:pt x="153" y="1269"/>
                    <a:pt x="225" y="1269"/>
                  </a:cubicBezTo>
                  <a:cubicBezTo>
                    <a:pt x="249" y="1269"/>
                    <a:pt x="274" y="1267"/>
                    <a:pt x="299" y="1262"/>
                  </a:cubicBezTo>
                  <a:cubicBezTo>
                    <a:pt x="518" y="1202"/>
                    <a:pt x="677" y="943"/>
                    <a:pt x="697" y="625"/>
                  </a:cubicBezTo>
                  <a:cubicBezTo>
                    <a:pt x="697" y="486"/>
                    <a:pt x="677" y="367"/>
                    <a:pt x="617" y="227"/>
                  </a:cubicBezTo>
                  <a:cubicBezTo>
                    <a:pt x="557" y="128"/>
                    <a:pt x="478" y="9"/>
                    <a:pt x="358" y="9"/>
                  </a:cubicBezTo>
                  <a:cubicBezTo>
                    <a:pt x="348" y="3"/>
                    <a:pt x="334" y="1"/>
                    <a:pt x="320" y="1"/>
                  </a:cubicBezTo>
                  <a:close/>
                </a:path>
              </a:pathLst>
            </a:custGeom>
            <a:solidFill>
              <a:srgbClr val="9E6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247;p23">
              <a:extLst>
                <a:ext uri="{FF2B5EF4-FFF2-40B4-BE49-F238E27FC236}">
                  <a16:creationId xmlns:a16="http://schemas.microsoft.com/office/drawing/2014/main" id="{E8907BCC-0DCD-6DBA-F192-8433538FE2B1}"/>
                </a:ext>
              </a:extLst>
            </p:cNvPr>
            <p:cNvSpPr/>
            <p:nvPr/>
          </p:nvSpPr>
          <p:spPr>
            <a:xfrm>
              <a:off x="2704264" y="1449305"/>
              <a:ext cx="313556" cy="142480"/>
            </a:xfrm>
            <a:custGeom>
              <a:avLst/>
              <a:gdLst/>
              <a:ahLst/>
              <a:cxnLst/>
              <a:rect l="l" t="t" r="r" b="b"/>
              <a:pathLst>
                <a:path w="8761" h="3981" extrusionOk="0">
                  <a:moveTo>
                    <a:pt x="6568" y="0"/>
                  </a:moveTo>
                  <a:cubicBezTo>
                    <a:pt x="5947" y="0"/>
                    <a:pt x="5246" y="256"/>
                    <a:pt x="4702" y="427"/>
                  </a:cubicBezTo>
                  <a:cubicBezTo>
                    <a:pt x="4265" y="566"/>
                    <a:pt x="3807" y="765"/>
                    <a:pt x="3330" y="765"/>
                  </a:cubicBezTo>
                  <a:cubicBezTo>
                    <a:pt x="3011" y="745"/>
                    <a:pt x="2713" y="646"/>
                    <a:pt x="2415" y="546"/>
                  </a:cubicBezTo>
                  <a:cubicBezTo>
                    <a:pt x="2142" y="455"/>
                    <a:pt x="1853" y="365"/>
                    <a:pt x="1578" y="365"/>
                  </a:cubicBezTo>
                  <a:cubicBezTo>
                    <a:pt x="1552" y="365"/>
                    <a:pt x="1526" y="365"/>
                    <a:pt x="1500" y="367"/>
                  </a:cubicBezTo>
                  <a:cubicBezTo>
                    <a:pt x="1181" y="407"/>
                    <a:pt x="843" y="566"/>
                    <a:pt x="724" y="845"/>
                  </a:cubicBezTo>
                  <a:cubicBezTo>
                    <a:pt x="626" y="1072"/>
                    <a:pt x="728" y="1392"/>
                    <a:pt x="941" y="1534"/>
                  </a:cubicBezTo>
                  <a:lnTo>
                    <a:pt x="941" y="1534"/>
                  </a:lnTo>
                  <a:cubicBezTo>
                    <a:pt x="892" y="1522"/>
                    <a:pt x="841" y="1516"/>
                    <a:pt x="790" y="1516"/>
                  </a:cubicBezTo>
                  <a:cubicBezTo>
                    <a:pt x="453" y="1516"/>
                    <a:pt x="108" y="1771"/>
                    <a:pt x="47" y="2118"/>
                  </a:cubicBezTo>
                  <a:cubicBezTo>
                    <a:pt x="0" y="2462"/>
                    <a:pt x="273" y="2818"/>
                    <a:pt x="614" y="2906"/>
                  </a:cubicBezTo>
                  <a:lnTo>
                    <a:pt x="614" y="2906"/>
                  </a:lnTo>
                  <a:cubicBezTo>
                    <a:pt x="491" y="2975"/>
                    <a:pt x="394" y="3116"/>
                    <a:pt x="405" y="3252"/>
                  </a:cubicBezTo>
                  <a:cubicBezTo>
                    <a:pt x="425" y="3510"/>
                    <a:pt x="644" y="3709"/>
                    <a:pt x="903" y="3809"/>
                  </a:cubicBezTo>
                  <a:cubicBezTo>
                    <a:pt x="1165" y="3931"/>
                    <a:pt x="1451" y="3980"/>
                    <a:pt x="1740" y="3980"/>
                  </a:cubicBezTo>
                  <a:cubicBezTo>
                    <a:pt x="2110" y="3980"/>
                    <a:pt x="2487" y="3900"/>
                    <a:pt x="2832" y="3789"/>
                  </a:cubicBezTo>
                  <a:cubicBezTo>
                    <a:pt x="3469" y="3590"/>
                    <a:pt x="4066" y="3232"/>
                    <a:pt x="4662" y="3013"/>
                  </a:cubicBezTo>
                  <a:cubicBezTo>
                    <a:pt x="5162" y="2836"/>
                    <a:pt x="5935" y="2541"/>
                    <a:pt x="6549" y="2541"/>
                  </a:cubicBezTo>
                  <a:cubicBezTo>
                    <a:pt x="6694" y="2541"/>
                    <a:pt x="6829" y="2557"/>
                    <a:pt x="6950" y="2595"/>
                  </a:cubicBezTo>
                  <a:cubicBezTo>
                    <a:pt x="7346" y="2739"/>
                    <a:pt x="7644" y="3209"/>
                    <a:pt x="7904" y="3209"/>
                  </a:cubicBezTo>
                  <a:cubicBezTo>
                    <a:pt x="7931" y="3209"/>
                    <a:pt x="7958" y="3203"/>
                    <a:pt x="7985" y="3192"/>
                  </a:cubicBezTo>
                  <a:cubicBezTo>
                    <a:pt x="8243" y="3053"/>
                    <a:pt x="8382" y="2814"/>
                    <a:pt x="8442" y="2535"/>
                  </a:cubicBezTo>
                  <a:cubicBezTo>
                    <a:pt x="8482" y="2277"/>
                    <a:pt x="8462" y="1998"/>
                    <a:pt x="8402" y="1720"/>
                  </a:cubicBezTo>
                  <a:cubicBezTo>
                    <a:pt x="8760" y="1143"/>
                    <a:pt x="7786" y="307"/>
                    <a:pt x="7070" y="69"/>
                  </a:cubicBezTo>
                  <a:cubicBezTo>
                    <a:pt x="6912" y="21"/>
                    <a:pt x="6744" y="0"/>
                    <a:pt x="6568"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248;p23">
              <a:extLst>
                <a:ext uri="{FF2B5EF4-FFF2-40B4-BE49-F238E27FC236}">
                  <a16:creationId xmlns:a16="http://schemas.microsoft.com/office/drawing/2014/main" id="{59EB85EC-8E97-8A19-3227-061078251380}"/>
                </a:ext>
              </a:extLst>
            </p:cNvPr>
            <p:cNvSpPr/>
            <p:nvPr/>
          </p:nvSpPr>
          <p:spPr>
            <a:xfrm>
              <a:off x="2736547" y="1465088"/>
              <a:ext cx="257760" cy="77485"/>
            </a:xfrm>
            <a:custGeom>
              <a:avLst/>
              <a:gdLst/>
              <a:ahLst/>
              <a:cxnLst/>
              <a:rect l="l" t="t" r="r" b="b"/>
              <a:pathLst>
                <a:path w="7202" h="2165" extrusionOk="0">
                  <a:moveTo>
                    <a:pt x="5617" y="1"/>
                  </a:moveTo>
                  <a:cubicBezTo>
                    <a:pt x="5569" y="1"/>
                    <a:pt x="5520" y="2"/>
                    <a:pt x="5471" y="6"/>
                  </a:cubicBezTo>
                  <a:cubicBezTo>
                    <a:pt x="4894" y="65"/>
                    <a:pt x="4298" y="364"/>
                    <a:pt x="3820" y="782"/>
                  </a:cubicBezTo>
                  <a:cubicBezTo>
                    <a:pt x="3363" y="1179"/>
                    <a:pt x="2945" y="1637"/>
                    <a:pt x="2448" y="1856"/>
                  </a:cubicBezTo>
                  <a:cubicBezTo>
                    <a:pt x="2199" y="1965"/>
                    <a:pt x="1940" y="2010"/>
                    <a:pt x="1699" y="2010"/>
                  </a:cubicBezTo>
                  <a:cubicBezTo>
                    <a:pt x="1458" y="2010"/>
                    <a:pt x="1234" y="1965"/>
                    <a:pt x="1055" y="1896"/>
                  </a:cubicBezTo>
                  <a:cubicBezTo>
                    <a:pt x="677" y="1756"/>
                    <a:pt x="399" y="1557"/>
                    <a:pt x="259" y="1378"/>
                  </a:cubicBezTo>
                  <a:cubicBezTo>
                    <a:pt x="100" y="1199"/>
                    <a:pt x="21" y="1100"/>
                    <a:pt x="21" y="1100"/>
                  </a:cubicBezTo>
                  <a:cubicBezTo>
                    <a:pt x="1" y="1100"/>
                    <a:pt x="21" y="1120"/>
                    <a:pt x="41" y="1239"/>
                  </a:cubicBezTo>
                  <a:cubicBezTo>
                    <a:pt x="80" y="1279"/>
                    <a:pt x="120" y="1358"/>
                    <a:pt x="200" y="1458"/>
                  </a:cubicBezTo>
                  <a:cubicBezTo>
                    <a:pt x="339" y="1617"/>
                    <a:pt x="617" y="1876"/>
                    <a:pt x="1015" y="2035"/>
                  </a:cubicBezTo>
                  <a:cubicBezTo>
                    <a:pt x="1224" y="2108"/>
                    <a:pt x="1477" y="2164"/>
                    <a:pt x="1744" y="2164"/>
                  </a:cubicBezTo>
                  <a:cubicBezTo>
                    <a:pt x="1987" y="2164"/>
                    <a:pt x="2241" y="2118"/>
                    <a:pt x="2487" y="1995"/>
                  </a:cubicBezTo>
                  <a:cubicBezTo>
                    <a:pt x="3005" y="1776"/>
                    <a:pt x="3462" y="1299"/>
                    <a:pt x="3920" y="901"/>
                  </a:cubicBezTo>
                  <a:cubicBezTo>
                    <a:pt x="4397" y="483"/>
                    <a:pt x="4914" y="185"/>
                    <a:pt x="5471" y="125"/>
                  </a:cubicBezTo>
                  <a:cubicBezTo>
                    <a:pt x="5519" y="121"/>
                    <a:pt x="5567" y="120"/>
                    <a:pt x="5615" y="120"/>
                  </a:cubicBezTo>
                  <a:cubicBezTo>
                    <a:pt x="6079" y="120"/>
                    <a:pt x="6512" y="292"/>
                    <a:pt x="6764" y="563"/>
                  </a:cubicBezTo>
                  <a:cubicBezTo>
                    <a:pt x="7043" y="861"/>
                    <a:pt x="7102" y="1199"/>
                    <a:pt x="7102" y="1438"/>
                  </a:cubicBezTo>
                  <a:cubicBezTo>
                    <a:pt x="7102" y="1657"/>
                    <a:pt x="7043" y="1776"/>
                    <a:pt x="7063" y="1776"/>
                  </a:cubicBezTo>
                  <a:cubicBezTo>
                    <a:pt x="7063" y="1776"/>
                    <a:pt x="7083" y="1756"/>
                    <a:pt x="7102" y="1697"/>
                  </a:cubicBezTo>
                  <a:cubicBezTo>
                    <a:pt x="7142" y="1617"/>
                    <a:pt x="7182" y="1557"/>
                    <a:pt x="7182" y="1438"/>
                  </a:cubicBezTo>
                  <a:cubicBezTo>
                    <a:pt x="7202" y="1179"/>
                    <a:pt x="7162" y="801"/>
                    <a:pt x="6864" y="483"/>
                  </a:cubicBezTo>
                  <a:cubicBezTo>
                    <a:pt x="6591" y="192"/>
                    <a:pt x="6135" y="1"/>
                    <a:pt x="5617"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249;p23">
              <a:extLst>
                <a:ext uri="{FF2B5EF4-FFF2-40B4-BE49-F238E27FC236}">
                  <a16:creationId xmlns:a16="http://schemas.microsoft.com/office/drawing/2014/main" id="{3FE5FA13-6A46-4790-4995-97BB2C53EBD1}"/>
                </a:ext>
              </a:extLst>
            </p:cNvPr>
            <p:cNvSpPr/>
            <p:nvPr/>
          </p:nvSpPr>
          <p:spPr>
            <a:xfrm>
              <a:off x="2993595" y="1525968"/>
              <a:ext cx="55546" cy="136539"/>
            </a:xfrm>
            <a:custGeom>
              <a:avLst/>
              <a:gdLst/>
              <a:ahLst/>
              <a:cxnLst/>
              <a:rect l="l" t="t" r="r" b="b"/>
              <a:pathLst>
                <a:path w="1552" h="3815" extrusionOk="0">
                  <a:moveTo>
                    <a:pt x="408" y="1"/>
                  </a:moveTo>
                  <a:cubicBezTo>
                    <a:pt x="318" y="1"/>
                    <a:pt x="239" y="15"/>
                    <a:pt x="179" y="35"/>
                  </a:cubicBezTo>
                  <a:cubicBezTo>
                    <a:pt x="60" y="75"/>
                    <a:pt x="0" y="135"/>
                    <a:pt x="0" y="135"/>
                  </a:cubicBezTo>
                  <a:cubicBezTo>
                    <a:pt x="0" y="140"/>
                    <a:pt x="4" y="143"/>
                    <a:pt x="13" y="143"/>
                  </a:cubicBezTo>
                  <a:cubicBezTo>
                    <a:pt x="36" y="143"/>
                    <a:pt x="92" y="124"/>
                    <a:pt x="179" y="95"/>
                  </a:cubicBezTo>
                  <a:cubicBezTo>
                    <a:pt x="279" y="95"/>
                    <a:pt x="458" y="95"/>
                    <a:pt x="656" y="175"/>
                  </a:cubicBezTo>
                  <a:cubicBezTo>
                    <a:pt x="855" y="254"/>
                    <a:pt x="1074" y="413"/>
                    <a:pt x="1194" y="652"/>
                  </a:cubicBezTo>
                  <a:cubicBezTo>
                    <a:pt x="1333" y="891"/>
                    <a:pt x="1373" y="1189"/>
                    <a:pt x="1353" y="1507"/>
                  </a:cubicBezTo>
                  <a:cubicBezTo>
                    <a:pt x="1293" y="2164"/>
                    <a:pt x="875" y="2661"/>
                    <a:pt x="855" y="3139"/>
                  </a:cubicBezTo>
                  <a:cubicBezTo>
                    <a:pt x="816" y="3357"/>
                    <a:pt x="875" y="3536"/>
                    <a:pt x="915" y="3656"/>
                  </a:cubicBezTo>
                  <a:cubicBezTo>
                    <a:pt x="975" y="3755"/>
                    <a:pt x="1054" y="3815"/>
                    <a:pt x="1054" y="3815"/>
                  </a:cubicBezTo>
                  <a:cubicBezTo>
                    <a:pt x="1074" y="3775"/>
                    <a:pt x="895" y="3556"/>
                    <a:pt x="995" y="3119"/>
                  </a:cubicBezTo>
                  <a:cubicBezTo>
                    <a:pt x="1015" y="2920"/>
                    <a:pt x="1114" y="2661"/>
                    <a:pt x="1253" y="2423"/>
                  </a:cubicBezTo>
                  <a:cubicBezTo>
                    <a:pt x="1373" y="2144"/>
                    <a:pt x="1492" y="1846"/>
                    <a:pt x="1512" y="1488"/>
                  </a:cubicBezTo>
                  <a:cubicBezTo>
                    <a:pt x="1552" y="1149"/>
                    <a:pt x="1472" y="791"/>
                    <a:pt x="1313" y="553"/>
                  </a:cubicBezTo>
                  <a:cubicBezTo>
                    <a:pt x="1154" y="274"/>
                    <a:pt x="915" y="135"/>
                    <a:pt x="696" y="55"/>
                  </a:cubicBezTo>
                  <a:cubicBezTo>
                    <a:pt x="597" y="15"/>
                    <a:pt x="497" y="1"/>
                    <a:pt x="408"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250;p23">
              <a:extLst>
                <a:ext uri="{FF2B5EF4-FFF2-40B4-BE49-F238E27FC236}">
                  <a16:creationId xmlns:a16="http://schemas.microsoft.com/office/drawing/2014/main" id="{7487ECBF-DD5D-3F65-2B53-6F03203F6A0C}"/>
                </a:ext>
              </a:extLst>
            </p:cNvPr>
            <p:cNvSpPr/>
            <p:nvPr/>
          </p:nvSpPr>
          <p:spPr>
            <a:xfrm>
              <a:off x="2630464" y="2791666"/>
              <a:ext cx="855095" cy="1779228"/>
            </a:xfrm>
            <a:custGeom>
              <a:avLst/>
              <a:gdLst/>
              <a:ahLst/>
              <a:cxnLst/>
              <a:rect l="l" t="t" r="r" b="b"/>
              <a:pathLst>
                <a:path w="23892" h="49713" extrusionOk="0">
                  <a:moveTo>
                    <a:pt x="1" y="1"/>
                  </a:moveTo>
                  <a:lnTo>
                    <a:pt x="2487" y="49076"/>
                  </a:lnTo>
                  <a:lnTo>
                    <a:pt x="8773" y="49076"/>
                  </a:lnTo>
                  <a:lnTo>
                    <a:pt x="8018" y="6446"/>
                  </a:lnTo>
                  <a:lnTo>
                    <a:pt x="17347" y="49713"/>
                  </a:lnTo>
                  <a:lnTo>
                    <a:pt x="23892" y="48917"/>
                  </a:lnTo>
                  <a:lnTo>
                    <a:pt x="15577" y="419"/>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251;p23">
              <a:extLst>
                <a:ext uri="{FF2B5EF4-FFF2-40B4-BE49-F238E27FC236}">
                  <a16:creationId xmlns:a16="http://schemas.microsoft.com/office/drawing/2014/main" id="{3FE66393-0375-30F2-C01E-183725286D7F}"/>
                </a:ext>
              </a:extLst>
            </p:cNvPr>
            <p:cNvSpPr/>
            <p:nvPr/>
          </p:nvSpPr>
          <p:spPr>
            <a:xfrm>
              <a:off x="2473844" y="1947975"/>
              <a:ext cx="875030" cy="901407"/>
            </a:xfrm>
            <a:custGeom>
              <a:avLst/>
              <a:gdLst/>
              <a:ahLst/>
              <a:cxnLst/>
              <a:rect l="l" t="t" r="r" b="b"/>
              <a:pathLst>
                <a:path w="24449" h="25186" extrusionOk="0">
                  <a:moveTo>
                    <a:pt x="9947" y="1"/>
                  </a:moveTo>
                  <a:cubicBezTo>
                    <a:pt x="9648" y="21"/>
                    <a:pt x="9171" y="81"/>
                    <a:pt x="8574" y="140"/>
                  </a:cubicBezTo>
                  <a:cubicBezTo>
                    <a:pt x="7639" y="260"/>
                    <a:pt x="7062" y="419"/>
                    <a:pt x="6625" y="618"/>
                  </a:cubicBezTo>
                  <a:cubicBezTo>
                    <a:pt x="6366" y="717"/>
                    <a:pt x="6127" y="856"/>
                    <a:pt x="5869" y="1016"/>
                  </a:cubicBezTo>
                  <a:cubicBezTo>
                    <a:pt x="4934" y="1632"/>
                    <a:pt x="1174" y="4059"/>
                    <a:pt x="0" y="4895"/>
                  </a:cubicBezTo>
                  <a:lnTo>
                    <a:pt x="2666" y="10027"/>
                  </a:lnTo>
                  <a:lnTo>
                    <a:pt x="4993" y="8555"/>
                  </a:lnTo>
                  <a:lnTo>
                    <a:pt x="4914" y="10286"/>
                  </a:lnTo>
                  <a:cubicBezTo>
                    <a:pt x="4914" y="10286"/>
                    <a:pt x="4675" y="16432"/>
                    <a:pt x="4476" y="20371"/>
                  </a:cubicBezTo>
                  <a:cubicBezTo>
                    <a:pt x="4337" y="23176"/>
                    <a:pt x="4357" y="25185"/>
                    <a:pt x="4357" y="25185"/>
                  </a:cubicBezTo>
                  <a:lnTo>
                    <a:pt x="20589" y="25185"/>
                  </a:lnTo>
                  <a:lnTo>
                    <a:pt x="19396" y="16631"/>
                  </a:lnTo>
                  <a:lnTo>
                    <a:pt x="19097" y="9768"/>
                  </a:lnTo>
                  <a:lnTo>
                    <a:pt x="20370" y="11260"/>
                  </a:lnTo>
                  <a:lnTo>
                    <a:pt x="24448" y="6387"/>
                  </a:lnTo>
                  <a:lnTo>
                    <a:pt x="20291" y="2667"/>
                  </a:lnTo>
                  <a:cubicBezTo>
                    <a:pt x="19256" y="1513"/>
                    <a:pt x="17566" y="299"/>
                    <a:pt x="15815" y="41"/>
                  </a:cubicBezTo>
                  <a:cubicBezTo>
                    <a:pt x="15616" y="21"/>
                    <a:pt x="15417" y="1"/>
                    <a:pt x="15218" y="1"/>
                  </a:cubicBezTo>
                  <a:cubicBezTo>
                    <a:pt x="14333" y="270"/>
                    <a:pt x="13458" y="404"/>
                    <a:pt x="12583" y="404"/>
                  </a:cubicBezTo>
                  <a:cubicBezTo>
                    <a:pt x="11707" y="404"/>
                    <a:pt x="10832" y="270"/>
                    <a:pt x="9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252;p23">
              <a:extLst>
                <a:ext uri="{FF2B5EF4-FFF2-40B4-BE49-F238E27FC236}">
                  <a16:creationId xmlns:a16="http://schemas.microsoft.com/office/drawing/2014/main" id="{2A09862B-1693-4176-A562-98B3B5350067}"/>
                </a:ext>
              </a:extLst>
            </p:cNvPr>
            <p:cNvSpPr/>
            <p:nvPr/>
          </p:nvSpPr>
          <p:spPr>
            <a:xfrm>
              <a:off x="2645424" y="2133800"/>
              <a:ext cx="24230" cy="274867"/>
            </a:xfrm>
            <a:custGeom>
              <a:avLst/>
              <a:gdLst/>
              <a:ahLst/>
              <a:cxnLst/>
              <a:rect l="l" t="t" r="r" b="b"/>
              <a:pathLst>
                <a:path w="677" h="7680" extrusionOk="0">
                  <a:moveTo>
                    <a:pt x="657" y="1"/>
                  </a:moveTo>
                  <a:lnTo>
                    <a:pt x="657" y="1"/>
                  </a:lnTo>
                  <a:cubicBezTo>
                    <a:pt x="637" y="1"/>
                    <a:pt x="558" y="419"/>
                    <a:pt x="458" y="1115"/>
                  </a:cubicBezTo>
                  <a:cubicBezTo>
                    <a:pt x="359" y="1811"/>
                    <a:pt x="239" y="2786"/>
                    <a:pt x="160" y="3840"/>
                  </a:cubicBezTo>
                  <a:cubicBezTo>
                    <a:pt x="60" y="4895"/>
                    <a:pt x="40" y="5869"/>
                    <a:pt x="1" y="6566"/>
                  </a:cubicBezTo>
                  <a:cubicBezTo>
                    <a:pt x="1" y="7242"/>
                    <a:pt x="1" y="7680"/>
                    <a:pt x="40" y="7680"/>
                  </a:cubicBezTo>
                  <a:cubicBezTo>
                    <a:pt x="60" y="7680"/>
                    <a:pt x="80" y="7262"/>
                    <a:pt x="140" y="6566"/>
                  </a:cubicBezTo>
                  <a:cubicBezTo>
                    <a:pt x="180" y="5869"/>
                    <a:pt x="239" y="4895"/>
                    <a:pt x="339" y="3840"/>
                  </a:cubicBezTo>
                  <a:cubicBezTo>
                    <a:pt x="438" y="2766"/>
                    <a:pt x="498" y="1811"/>
                    <a:pt x="577" y="1115"/>
                  </a:cubicBezTo>
                  <a:cubicBezTo>
                    <a:pt x="657" y="419"/>
                    <a:pt x="677" y="1"/>
                    <a:pt x="657"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253;p23">
              <a:extLst>
                <a:ext uri="{FF2B5EF4-FFF2-40B4-BE49-F238E27FC236}">
                  <a16:creationId xmlns:a16="http://schemas.microsoft.com/office/drawing/2014/main" id="{550A4334-37E7-B133-BF79-B904EF623595}"/>
                </a:ext>
              </a:extLst>
            </p:cNvPr>
            <p:cNvSpPr/>
            <p:nvPr/>
          </p:nvSpPr>
          <p:spPr>
            <a:xfrm>
              <a:off x="3145240" y="2165868"/>
              <a:ext cx="15676" cy="188685"/>
            </a:xfrm>
            <a:custGeom>
              <a:avLst/>
              <a:gdLst/>
              <a:ahLst/>
              <a:cxnLst/>
              <a:rect l="l" t="t" r="r" b="b"/>
              <a:pathLst>
                <a:path w="438" h="5272" extrusionOk="0">
                  <a:moveTo>
                    <a:pt x="40" y="0"/>
                  </a:moveTo>
                  <a:cubicBezTo>
                    <a:pt x="20" y="0"/>
                    <a:pt x="0" y="299"/>
                    <a:pt x="0" y="776"/>
                  </a:cubicBezTo>
                  <a:cubicBezTo>
                    <a:pt x="0" y="1253"/>
                    <a:pt x="20" y="1910"/>
                    <a:pt x="60" y="2646"/>
                  </a:cubicBezTo>
                  <a:cubicBezTo>
                    <a:pt x="120" y="3362"/>
                    <a:pt x="199" y="4038"/>
                    <a:pt x="259" y="4496"/>
                  </a:cubicBezTo>
                  <a:cubicBezTo>
                    <a:pt x="338" y="4973"/>
                    <a:pt x="398" y="5272"/>
                    <a:pt x="418" y="5272"/>
                  </a:cubicBezTo>
                  <a:cubicBezTo>
                    <a:pt x="438" y="5272"/>
                    <a:pt x="418" y="4973"/>
                    <a:pt x="398" y="4496"/>
                  </a:cubicBezTo>
                  <a:cubicBezTo>
                    <a:pt x="338" y="3959"/>
                    <a:pt x="299" y="3342"/>
                    <a:pt x="239" y="2646"/>
                  </a:cubicBezTo>
                  <a:cubicBezTo>
                    <a:pt x="199" y="1950"/>
                    <a:pt x="139" y="1313"/>
                    <a:pt x="120" y="776"/>
                  </a:cubicBezTo>
                  <a:cubicBezTo>
                    <a:pt x="100" y="299"/>
                    <a:pt x="60" y="0"/>
                    <a:pt x="4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254;p23">
              <a:extLst>
                <a:ext uri="{FF2B5EF4-FFF2-40B4-BE49-F238E27FC236}">
                  <a16:creationId xmlns:a16="http://schemas.microsoft.com/office/drawing/2014/main" id="{558A8B1D-ACF3-1AB0-8A66-6B95DE7754F8}"/>
                </a:ext>
              </a:extLst>
            </p:cNvPr>
            <p:cNvSpPr/>
            <p:nvPr/>
          </p:nvSpPr>
          <p:spPr>
            <a:xfrm>
              <a:off x="3002113" y="2195037"/>
              <a:ext cx="96884" cy="24946"/>
            </a:xfrm>
            <a:custGeom>
              <a:avLst/>
              <a:gdLst/>
              <a:ahLst/>
              <a:cxnLst/>
              <a:rect l="l" t="t" r="r" b="b"/>
              <a:pathLst>
                <a:path w="2707" h="697" extrusionOk="0">
                  <a:moveTo>
                    <a:pt x="1" y="1"/>
                  </a:moveTo>
                  <a:lnTo>
                    <a:pt x="1" y="697"/>
                  </a:lnTo>
                  <a:lnTo>
                    <a:pt x="2706" y="697"/>
                  </a:lnTo>
                  <a:lnTo>
                    <a:pt x="270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255;p23">
              <a:extLst>
                <a:ext uri="{FF2B5EF4-FFF2-40B4-BE49-F238E27FC236}">
                  <a16:creationId xmlns:a16="http://schemas.microsoft.com/office/drawing/2014/main" id="{0A330719-3DAA-1581-8295-9D1465B91849}"/>
                </a:ext>
              </a:extLst>
            </p:cNvPr>
            <p:cNvSpPr/>
            <p:nvPr/>
          </p:nvSpPr>
          <p:spPr>
            <a:xfrm>
              <a:off x="2643277" y="2006135"/>
              <a:ext cx="546120" cy="118286"/>
            </a:xfrm>
            <a:custGeom>
              <a:avLst/>
              <a:gdLst/>
              <a:ahLst/>
              <a:cxnLst/>
              <a:rect l="l" t="t" r="r" b="b"/>
              <a:pathLst>
                <a:path w="15259" h="3305" extrusionOk="0">
                  <a:moveTo>
                    <a:pt x="755" y="0"/>
                  </a:moveTo>
                  <a:cubicBezTo>
                    <a:pt x="699" y="0"/>
                    <a:pt x="647" y="3"/>
                    <a:pt x="598" y="7"/>
                  </a:cubicBezTo>
                  <a:cubicBezTo>
                    <a:pt x="359" y="67"/>
                    <a:pt x="220" y="107"/>
                    <a:pt x="120" y="166"/>
                  </a:cubicBezTo>
                  <a:cubicBezTo>
                    <a:pt x="61" y="186"/>
                    <a:pt x="41" y="206"/>
                    <a:pt x="21" y="226"/>
                  </a:cubicBezTo>
                  <a:lnTo>
                    <a:pt x="1" y="266"/>
                  </a:lnTo>
                  <a:cubicBezTo>
                    <a:pt x="1" y="267"/>
                    <a:pt x="2" y="268"/>
                    <a:pt x="3" y="268"/>
                  </a:cubicBezTo>
                  <a:cubicBezTo>
                    <a:pt x="25" y="268"/>
                    <a:pt x="224" y="124"/>
                    <a:pt x="618" y="87"/>
                  </a:cubicBezTo>
                  <a:cubicBezTo>
                    <a:pt x="646" y="85"/>
                    <a:pt x="676" y="85"/>
                    <a:pt x="707" y="85"/>
                  </a:cubicBezTo>
                  <a:cubicBezTo>
                    <a:pt x="1125" y="85"/>
                    <a:pt x="1733" y="216"/>
                    <a:pt x="2288" y="624"/>
                  </a:cubicBezTo>
                  <a:cubicBezTo>
                    <a:pt x="2905" y="1061"/>
                    <a:pt x="3502" y="1778"/>
                    <a:pt x="4377" y="2295"/>
                  </a:cubicBezTo>
                  <a:cubicBezTo>
                    <a:pt x="4596" y="2454"/>
                    <a:pt x="4815" y="2553"/>
                    <a:pt x="5073" y="2673"/>
                  </a:cubicBezTo>
                  <a:cubicBezTo>
                    <a:pt x="5312" y="2792"/>
                    <a:pt x="5571" y="2892"/>
                    <a:pt x="5849" y="2971"/>
                  </a:cubicBezTo>
                  <a:cubicBezTo>
                    <a:pt x="6366" y="3150"/>
                    <a:pt x="6904" y="3270"/>
                    <a:pt x="7500" y="3289"/>
                  </a:cubicBezTo>
                  <a:cubicBezTo>
                    <a:pt x="7655" y="3300"/>
                    <a:pt x="7807" y="3305"/>
                    <a:pt x="7959" y="3305"/>
                  </a:cubicBezTo>
                  <a:cubicBezTo>
                    <a:pt x="8394" y="3305"/>
                    <a:pt x="8818" y="3264"/>
                    <a:pt x="9231" y="3190"/>
                  </a:cubicBezTo>
                  <a:cubicBezTo>
                    <a:pt x="9768" y="3091"/>
                    <a:pt x="10265" y="2951"/>
                    <a:pt x="10743" y="2752"/>
                  </a:cubicBezTo>
                  <a:cubicBezTo>
                    <a:pt x="11181" y="2534"/>
                    <a:pt x="11618" y="2295"/>
                    <a:pt x="11976" y="2036"/>
                  </a:cubicBezTo>
                  <a:cubicBezTo>
                    <a:pt x="12334" y="1758"/>
                    <a:pt x="12653" y="1479"/>
                    <a:pt x="12971" y="1280"/>
                  </a:cubicBezTo>
                  <a:cubicBezTo>
                    <a:pt x="13607" y="863"/>
                    <a:pt x="14184" y="684"/>
                    <a:pt x="14622" y="684"/>
                  </a:cubicBezTo>
                  <a:cubicBezTo>
                    <a:pt x="15008" y="684"/>
                    <a:pt x="15224" y="785"/>
                    <a:pt x="15255" y="785"/>
                  </a:cubicBezTo>
                  <a:cubicBezTo>
                    <a:pt x="15257" y="785"/>
                    <a:pt x="15259" y="785"/>
                    <a:pt x="15259" y="783"/>
                  </a:cubicBezTo>
                  <a:lnTo>
                    <a:pt x="15199" y="703"/>
                  </a:lnTo>
                  <a:cubicBezTo>
                    <a:pt x="15159" y="684"/>
                    <a:pt x="15119" y="684"/>
                    <a:pt x="15060" y="664"/>
                  </a:cubicBezTo>
                  <a:cubicBezTo>
                    <a:pt x="14940" y="644"/>
                    <a:pt x="14801" y="584"/>
                    <a:pt x="14562" y="584"/>
                  </a:cubicBezTo>
                  <a:cubicBezTo>
                    <a:pt x="14542" y="583"/>
                    <a:pt x="14520" y="583"/>
                    <a:pt x="14498" y="583"/>
                  </a:cubicBezTo>
                  <a:cubicBezTo>
                    <a:pt x="14083" y="583"/>
                    <a:pt x="13495" y="764"/>
                    <a:pt x="12871" y="1161"/>
                  </a:cubicBezTo>
                  <a:cubicBezTo>
                    <a:pt x="12553" y="1360"/>
                    <a:pt x="12235" y="1638"/>
                    <a:pt x="11857" y="1877"/>
                  </a:cubicBezTo>
                  <a:cubicBezTo>
                    <a:pt x="11479" y="2156"/>
                    <a:pt x="11061" y="2374"/>
                    <a:pt x="10624" y="2573"/>
                  </a:cubicBezTo>
                  <a:cubicBezTo>
                    <a:pt x="10166" y="2772"/>
                    <a:pt x="9649" y="2931"/>
                    <a:pt x="9132" y="3031"/>
                  </a:cubicBezTo>
                  <a:cubicBezTo>
                    <a:pt x="8744" y="3074"/>
                    <a:pt x="8347" y="3107"/>
                    <a:pt x="7939" y="3107"/>
                  </a:cubicBezTo>
                  <a:cubicBezTo>
                    <a:pt x="7781" y="3107"/>
                    <a:pt x="7622" y="3102"/>
                    <a:pt x="7461" y="3091"/>
                  </a:cubicBezTo>
                  <a:cubicBezTo>
                    <a:pt x="6884" y="3071"/>
                    <a:pt x="6347" y="2951"/>
                    <a:pt x="5810" y="2792"/>
                  </a:cubicBezTo>
                  <a:cubicBezTo>
                    <a:pt x="5571" y="2713"/>
                    <a:pt x="5312" y="2613"/>
                    <a:pt x="5073" y="2534"/>
                  </a:cubicBezTo>
                  <a:cubicBezTo>
                    <a:pt x="4855" y="2434"/>
                    <a:pt x="4596" y="2335"/>
                    <a:pt x="4397" y="2175"/>
                  </a:cubicBezTo>
                  <a:cubicBezTo>
                    <a:pt x="3562" y="1678"/>
                    <a:pt x="2965" y="962"/>
                    <a:pt x="2308" y="544"/>
                  </a:cubicBezTo>
                  <a:cubicBezTo>
                    <a:pt x="1764" y="140"/>
                    <a:pt x="1173" y="0"/>
                    <a:pt x="7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256;p23">
              <a:extLst>
                <a:ext uri="{FF2B5EF4-FFF2-40B4-BE49-F238E27FC236}">
                  <a16:creationId xmlns:a16="http://schemas.microsoft.com/office/drawing/2014/main" id="{7E001D6D-3811-D036-8357-FA96F4117300}"/>
                </a:ext>
              </a:extLst>
            </p:cNvPr>
            <p:cNvSpPr/>
            <p:nvPr/>
          </p:nvSpPr>
          <p:spPr>
            <a:xfrm>
              <a:off x="2497323" y="2164436"/>
              <a:ext cx="156689" cy="57013"/>
            </a:xfrm>
            <a:custGeom>
              <a:avLst/>
              <a:gdLst/>
              <a:ahLst/>
              <a:cxnLst/>
              <a:rect l="l" t="t" r="r" b="b"/>
              <a:pathLst>
                <a:path w="4378" h="1593" extrusionOk="0">
                  <a:moveTo>
                    <a:pt x="1493" y="0"/>
                  </a:moveTo>
                  <a:cubicBezTo>
                    <a:pt x="1194" y="0"/>
                    <a:pt x="916" y="0"/>
                    <a:pt x="697" y="40"/>
                  </a:cubicBezTo>
                  <a:cubicBezTo>
                    <a:pt x="458" y="60"/>
                    <a:pt x="299" y="120"/>
                    <a:pt x="160" y="160"/>
                  </a:cubicBezTo>
                  <a:cubicBezTo>
                    <a:pt x="41" y="219"/>
                    <a:pt x="1" y="239"/>
                    <a:pt x="1" y="239"/>
                  </a:cubicBezTo>
                  <a:cubicBezTo>
                    <a:pt x="1" y="241"/>
                    <a:pt x="3" y="242"/>
                    <a:pt x="7" y="242"/>
                  </a:cubicBezTo>
                  <a:cubicBezTo>
                    <a:pt x="45" y="242"/>
                    <a:pt x="280" y="156"/>
                    <a:pt x="697" y="120"/>
                  </a:cubicBezTo>
                  <a:cubicBezTo>
                    <a:pt x="818" y="87"/>
                    <a:pt x="944" y="72"/>
                    <a:pt x="1083" y="72"/>
                  </a:cubicBezTo>
                  <a:cubicBezTo>
                    <a:pt x="1197" y="72"/>
                    <a:pt x="1319" y="82"/>
                    <a:pt x="1453" y="100"/>
                  </a:cubicBezTo>
                  <a:cubicBezTo>
                    <a:pt x="1732" y="120"/>
                    <a:pt x="2050" y="160"/>
                    <a:pt x="2388" y="259"/>
                  </a:cubicBezTo>
                  <a:cubicBezTo>
                    <a:pt x="2706" y="358"/>
                    <a:pt x="3005" y="498"/>
                    <a:pt x="3243" y="637"/>
                  </a:cubicBezTo>
                  <a:cubicBezTo>
                    <a:pt x="3502" y="796"/>
                    <a:pt x="3701" y="935"/>
                    <a:pt x="3880" y="1094"/>
                  </a:cubicBezTo>
                  <a:cubicBezTo>
                    <a:pt x="4187" y="1344"/>
                    <a:pt x="4327" y="1593"/>
                    <a:pt x="4372" y="1593"/>
                  </a:cubicBezTo>
                  <a:cubicBezTo>
                    <a:pt x="4374" y="1593"/>
                    <a:pt x="4376" y="1593"/>
                    <a:pt x="4377" y="1592"/>
                  </a:cubicBezTo>
                  <a:cubicBezTo>
                    <a:pt x="4377" y="1592"/>
                    <a:pt x="4337" y="1532"/>
                    <a:pt x="4278" y="1453"/>
                  </a:cubicBezTo>
                  <a:cubicBezTo>
                    <a:pt x="4218" y="1413"/>
                    <a:pt x="4178" y="1353"/>
                    <a:pt x="4119" y="1293"/>
                  </a:cubicBezTo>
                  <a:cubicBezTo>
                    <a:pt x="4079" y="1214"/>
                    <a:pt x="3999" y="1134"/>
                    <a:pt x="3920" y="1055"/>
                  </a:cubicBezTo>
                  <a:cubicBezTo>
                    <a:pt x="3780" y="896"/>
                    <a:pt x="3542" y="717"/>
                    <a:pt x="3303" y="557"/>
                  </a:cubicBezTo>
                  <a:cubicBezTo>
                    <a:pt x="3044" y="418"/>
                    <a:pt x="2746" y="259"/>
                    <a:pt x="2428" y="160"/>
                  </a:cubicBezTo>
                  <a:cubicBezTo>
                    <a:pt x="2109" y="60"/>
                    <a:pt x="1791" y="20"/>
                    <a:pt x="1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257;p23">
              <a:extLst>
                <a:ext uri="{FF2B5EF4-FFF2-40B4-BE49-F238E27FC236}">
                  <a16:creationId xmlns:a16="http://schemas.microsoft.com/office/drawing/2014/main" id="{337B2C21-A75A-53A0-D319-92B185BB1763}"/>
                </a:ext>
              </a:extLst>
            </p:cNvPr>
            <p:cNvSpPr/>
            <p:nvPr/>
          </p:nvSpPr>
          <p:spPr>
            <a:xfrm>
              <a:off x="2657521" y="2292603"/>
              <a:ext cx="487746" cy="73477"/>
            </a:xfrm>
            <a:custGeom>
              <a:avLst/>
              <a:gdLst/>
              <a:ahLst/>
              <a:cxnLst/>
              <a:rect l="l" t="t" r="r" b="b"/>
              <a:pathLst>
                <a:path w="13628" h="2053" extrusionOk="0">
                  <a:moveTo>
                    <a:pt x="13627" y="418"/>
                  </a:moveTo>
                  <a:cubicBezTo>
                    <a:pt x="13627" y="418"/>
                    <a:pt x="13587" y="418"/>
                    <a:pt x="13506" y="484"/>
                  </a:cubicBezTo>
                  <a:lnTo>
                    <a:pt x="13506" y="484"/>
                  </a:lnTo>
                  <a:cubicBezTo>
                    <a:pt x="13576" y="435"/>
                    <a:pt x="13627" y="418"/>
                    <a:pt x="13627" y="418"/>
                  </a:cubicBezTo>
                  <a:close/>
                  <a:moveTo>
                    <a:pt x="13506" y="484"/>
                  </a:moveTo>
                  <a:lnTo>
                    <a:pt x="13506" y="484"/>
                  </a:lnTo>
                  <a:cubicBezTo>
                    <a:pt x="13500" y="488"/>
                    <a:pt x="13494" y="493"/>
                    <a:pt x="13488" y="497"/>
                  </a:cubicBezTo>
                  <a:cubicBezTo>
                    <a:pt x="13388" y="537"/>
                    <a:pt x="13269" y="617"/>
                    <a:pt x="13130" y="676"/>
                  </a:cubicBezTo>
                  <a:cubicBezTo>
                    <a:pt x="13111" y="691"/>
                    <a:pt x="13091" y="704"/>
                    <a:pt x="13070" y="716"/>
                  </a:cubicBezTo>
                  <a:lnTo>
                    <a:pt x="13070" y="716"/>
                  </a:lnTo>
                  <a:cubicBezTo>
                    <a:pt x="13070" y="716"/>
                    <a:pt x="13070" y="716"/>
                    <a:pt x="13070" y="716"/>
                  </a:cubicBezTo>
                  <a:cubicBezTo>
                    <a:pt x="13229" y="637"/>
                    <a:pt x="13349" y="577"/>
                    <a:pt x="13448" y="537"/>
                  </a:cubicBezTo>
                  <a:cubicBezTo>
                    <a:pt x="13469" y="516"/>
                    <a:pt x="13489" y="498"/>
                    <a:pt x="13506" y="484"/>
                  </a:cubicBezTo>
                  <a:close/>
                  <a:moveTo>
                    <a:pt x="1" y="0"/>
                  </a:moveTo>
                  <a:cubicBezTo>
                    <a:pt x="80" y="40"/>
                    <a:pt x="200" y="119"/>
                    <a:pt x="339" y="219"/>
                  </a:cubicBezTo>
                  <a:cubicBezTo>
                    <a:pt x="418" y="259"/>
                    <a:pt x="498" y="318"/>
                    <a:pt x="597" y="358"/>
                  </a:cubicBezTo>
                  <a:cubicBezTo>
                    <a:pt x="697" y="418"/>
                    <a:pt x="796" y="497"/>
                    <a:pt x="916" y="537"/>
                  </a:cubicBezTo>
                  <a:cubicBezTo>
                    <a:pt x="1135" y="637"/>
                    <a:pt x="1413" y="796"/>
                    <a:pt x="1711" y="915"/>
                  </a:cubicBezTo>
                  <a:cubicBezTo>
                    <a:pt x="1871" y="955"/>
                    <a:pt x="2010" y="1034"/>
                    <a:pt x="2189" y="1114"/>
                  </a:cubicBezTo>
                  <a:cubicBezTo>
                    <a:pt x="2348" y="1194"/>
                    <a:pt x="2527" y="1233"/>
                    <a:pt x="2706" y="1313"/>
                  </a:cubicBezTo>
                  <a:cubicBezTo>
                    <a:pt x="3064" y="1432"/>
                    <a:pt x="3462" y="1532"/>
                    <a:pt x="3880" y="1651"/>
                  </a:cubicBezTo>
                  <a:cubicBezTo>
                    <a:pt x="4715" y="1850"/>
                    <a:pt x="5670" y="2009"/>
                    <a:pt x="6665" y="2049"/>
                  </a:cubicBezTo>
                  <a:cubicBezTo>
                    <a:pt x="6794" y="2052"/>
                    <a:pt x="6922" y="2053"/>
                    <a:pt x="7048" y="2053"/>
                  </a:cubicBezTo>
                  <a:cubicBezTo>
                    <a:pt x="7920" y="2053"/>
                    <a:pt x="8740" y="1994"/>
                    <a:pt x="9470" y="1890"/>
                  </a:cubicBezTo>
                  <a:cubicBezTo>
                    <a:pt x="9887" y="1810"/>
                    <a:pt x="10285" y="1731"/>
                    <a:pt x="10663" y="1631"/>
                  </a:cubicBezTo>
                  <a:cubicBezTo>
                    <a:pt x="10862" y="1572"/>
                    <a:pt x="11041" y="1532"/>
                    <a:pt x="11220" y="1492"/>
                  </a:cubicBezTo>
                  <a:cubicBezTo>
                    <a:pt x="11379" y="1412"/>
                    <a:pt x="11558" y="1353"/>
                    <a:pt x="11717" y="1313"/>
                  </a:cubicBezTo>
                  <a:cubicBezTo>
                    <a:pt x="12036" y="1214"/>
                    <a:pt x="12274" y="1074"/>
                    <a:pt x="12533" y="995"/>
                  </a:cubicBezTo>
                  <a:cubicBezTo>
                    <a:pt x="12633" y="935"/>
                    <a:pt x="12752" y="895"/>
                    <a:pt x="12851" y="836"/>
                  </a:cubicBezTo>
                  <a:cubicBezTo>
                    <a:pt x="12927" y="790"/>
                    <a:pt x="13003" y="756"/>
                    <a:pt x="13070" y="716"/>
                  </a:cubicBezTo>
                  <a:lnTo>
                    <a:pt x="13070" y="716"/>
                  </a:lnTo>
                  <a:cubicBezTo>
                    <a:pt x="12990" y="736"/>
                    <a:pt x="12891" y="776"/>
                    <a:pt x="12792" y="836"/>
                  </a:cubicBezTo>
                  <a:cubicBezTo>
                    <a:pt x="12692" y="855"/>
                    <a:pt x="12593" y="915"/>
                    <a:pt x="12473" y="955"/>
                  </a:cubicBezTo>
                  <a:cubicBezTo>
                    <a:pt x="12235" y="1054"/>
                    <a:pt x="11976" y="1154"/>
                    <a:pt x="11658" y="1253"/>
                  </a:cubicBezTo>
                  <a:cubicBezTo>
                    <a:pt x="11499" y="1313"/>
                    <a:pt x="11359" y="1353"/>
                    <a:pt x="11180" y="1412"/>
                  </a:cubicBezTo>
                  <a:cubicBezTo>
                    <a:pt x="11041" y="1492"/>
                    <a:pt x="10842" y="1512"/>
                    <a:pt x="10663" y="1552"/>
                  </a:cubicBezTo>
                  <a:cubicBezTo>
                    <a:pt x="10285" y="1651"/>
                    <a:pt x="9887" y="1731"/>
                    <a:pt x="9470" y="1810"/>
                  </a:cubicBezTo>
                  <a:cubicBezTo>
                    <a:pt x="8793" y="1905"/>
                    <a:pt x="8066" y="1962"/>
                    <a:pt x="7299" y="1962"/>
                  </a:cubicBezTo>
                  <a:cubicBezTo>
                    <a:pt x="7097" y="1962"/>
                    <a:pt x="6892" y="1958"/>
                    <a:pt x="6685" y="1950"/>
                  </a:cubicBezTo>
                  <a:cubicBezTo>
                    <a:pt x="5690" y="1930"/>
                    <a:pt x="4775" y="1790"/>
                    <a:pt x="3920" y="1591"/>
                  </a:cubicBezTo>
                  <a:cubicBezTo>
                    <a:pt x="3502" y="1452"/>
                    <a:pt x="3104" y="1353"/>
                    <a:pt x="2746" y="1233"/>
                  </a:cubicBezTo>
                  <a:cubicBezTo>
                    <a:pt x="2587" y="1194"/>
                    <a:pt x="2408" y="1134"/>
                    <a:pt x="2229" y="1054"/>
                  </a:cubicBezTo>
                  <a:cubicBezTo>
                    <a:pt x="2050" y="995"/>
                    <a:pt x="1910" y="915"/>
                    <a:pt x="1751" y="855"/>
                  </a:cubicBezTo>
                  <a:cubicBezTo>
                    <a:pt x="1453" y="736"/>
                    <a:pt x="1194" y="597"/>
                    <a:pt x="956" y="497"/>
                  </a:cubicBezTo>
                  <a:cubicBezTo>
                    <a:pt x="836" y="438"/>
                    <a:pt x="737" y="398"/>
                    <a:pt x="637" y="338"/>
                  </a:cubicBezTo>
                  <a:cubicBezTo>
                    <a:pt x="538" y="298"/>
                    <a:pt x="438" y="239"/>
                    <a:pt x="359" y="199"/>
                  </a:cubicBezTo>
                  <a:cubicBezTo>
                    <a:pt x="220" y="119"/>
                    <a:pt x="100" y="4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258;p23">
              <a:extLst>
                <a:ext uri="{FF2B5EF4-FFF2-40B4-BE49-F238E27FC236}">
                  <a16:creationId xmlns:a16="http://schemas.microsoft.com/office/drawing/2014/main" id="{CD34D840-4B29-E462-78B1-350A1FB68A5E}"/>
                </a:ext>
              </a:extLst>
            </p:cNvPr>
            <p:cNvSpPr/>
            <p:nvPr/>
          </p:nvSpPr>
          <p:spPr>
            <a:xfrm>
              <a:off x="3142376" y="2152268"/>
              <a:ext cx="160948" cy="80563"/>
            </a:xfrm>
            <a:custGeom>
              <a:avLst/>
              <a:gdLst/>
              <a:ahLst/>
              <a:cxnLst/>
              <a:rect l="l" t="t" r="r" b="b"/>
              <a:pathLst>
                <a:path w="4497" h="2251" extrusionOk="0">
                  <a:moveTo>
                    <a:pt x="3679" y="1"/>
                  </a:moveTo>
                  <a:cubicBezTo>
                    <a:pt x="3208" y="1"/>
                    <a:pt x="2571" y="161"/>
                    <a:pt x="1970" y="500"/>
                  </a:cubicBezTo>
                  <a:cubicBezTo>
                    <a:pt x="1333" y="877"/>
                    <a:pt x="836" y="1335"/>
                    <a:pt x="518" y="1673"/>
                  </a:cubicBezTo>
                  <a:cubicBezTo>
                    <a:pt x="180" y="2031"/>
                    <a:pt x="1" y="2250"/>
                    <a:pt x="1" y="2250"/>
                  </a:cubicBezTo>
                  <a:cubicBezTo>
                    <a:pt x="1" y="2250"/>
                    <a:pt x="219" y="2051"/>
                    <a:pt x="577" y="1733"/>
                  </a:cubicBezTo>
                  <a:cubicBezTo>
                    <a:pt x="916" y="1395"/>
                    <a:pt x="1393" y="957"/>
                    <a:pt x="2010" y="599"/>
                  </a:cubicBezTo>
                  <a:cubicBezTo>
                    <a:pt x="2626" y="261"/>
                    <a:pt x="3283" y="82"/>
                    <a:pt x="3760" y="82"/>
                  </a:cubicBezTo>
                  <a:cubicBezTo>
                    <a:pt x="3800" y="80"/>
                    <a:pt x="3839" y="79"/>
                    <a:pt x="3877" y="79"/>
                  </a:cubicBezTo>
                  <a:cubicBezTo>
                    <a:pt x="4213" y="79"/>
                    <a:pt x="4445" y="144"/>
                    <a:pt x="4489" y="144"/>
                  </a:cubicBezTo>
                  <a:cubicBezTo>
                    <a:pt x="4494" y="144"/>
                    <a:pt x="4496" y="143"/>
                    <a:pt x="4496" y="141"/>
                  </a:cubicBezTo>
                  <a:cubicBezTo>
                    <a:pt x="4496" y="141"/>
                    <a:pt x="4457" y="102"/>
                    <a:pt x="4317" y="82"/>
                  </a:cubicBezTo>
                  <a:cubicBezTo>
                    <a:pt x="4178" y="62"/>
                    <a:pt x="3999" y="2"/>
                    <a:pt x="3760" y="2"/>
                  </a:cubicBezTo>
                  <a:cubicBezTo>
                    <a:pt x="3734" y="1"/>
                    <a:pt x="3707" y="1"/>
                    <a:pt x="36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259;p23">
              <a:extLst>
                <a:ext uri="{FF2B5EF4-FFF2-40B4-BE49-F238E27FC236}">
                  <a16:creationId xmlns:a16="http://schemas.microsoft.com/office/drawing/2014/main" id="{20F7FB5C-9B9B-044A-E4C3-4398F52C5BA3}"/>
                </a:ext>
              </a:extLst>
            </p:cNvPr>
            <p:cNvSpPr/>
            <p:nvPr/>
          </p:nvSpPr>
          <p:spPr>
            <a:xfrm>
              <a:off x="2645424" y="2494068"/>
              <a:ext cx="511224" cy="57013"/>
            </a:xfrm>
            <a:custGeom>
              <a:avLst/>
              <a:gdLst/>
              <a:ahLst/>
              <a:cxnLst/>
              <a:rect l="l" t="t" r="r" b="b"/>
              <a:pathLst>
                <a:path w="14284" h="1593" extrusionOk="0">
                  <a:moveTo>
                    <a:pt x="14283" y="1"/>
                  </a:moveTo>
                  <a:cubicBezTo>
                    <a:pt x="14282" y="1"/>
                    <a:pt x="14223" y="40"/>
                    <a:pt x="14184" y="40"/>
                  </a:cubicBezTo>
                  <a:cubicBezTo>
                    <a:pt x="14085" y="60"/>
                    <a:pt x="13965" y="140"/>
                    <a:pt x="13786" y="180"/>
                  </a:cubicBezTo>
                  <a:cubicBezTo>
                    <a:pt x="13607" y="239"/>
                    <a:pt x="13388" y="339"/>
                    <a:pt x="13130" y="399"/>
                  </a:cubicBezTo>
                  <a:cubicBezTo>
                    <a:pt x="12891" y="478"/>
                    <a:pt x="12612" y="597"/>
                    <a:pt x="12294" y="677"/>
                  </a:cubicBezTo>
                  <a:cubicBezTo>
                    <a:pt x="12135" y="737"/>
                    <a:pt x="11976" y="777"/>
                    <a:pt x="11797" y="836"/>
                  </a:cubicBezTo>
                  <a:cubicBezTo>
                    <a:pt x="11618" y="876"/>
                    <a:pt x="11439" y="896"/>
                    <a:pt x="11240" y="956"/>
                  </a:cubicBezTo>
                  <a:cubicBezTo>
                    <a:pt x="10882" y="1055"/>
                    <a:pt x="10444" y="1135"/>
                    <a:pt x="10026" y="1194"/>
                  </a:cubicBezTo>
                  <a:cubicBezTo>
                    <a:pt x="9151" y="1353"/>
                    <a:pt x="8216" y="1433"/>
                    <a:pt x="7202" y="1453"/>
                  </a:cubicBezTo>
                  <a:cubicBezTo>
                    <a:pt x="6167" y="1453"/>
                    <a:pt x="5212" y="1373"/>
                    <a:pt x="4337" y="1254"/>
                  </a:cubicBezTo>
                  <a:cubicBezTo>
                    <a:pt x="3919" y="1174"/>
                    <a:pt x="3482" y="1135"/>
                    <a:pt x="3124" y="1035"/>
                  </a:cubicBezTo>
                  <a:cubicBezTo>
                    <a:pt x="2945" y="975"/>
                    <a:pt x="2746" y="956"/>
                    <a:pt x="2567" y="896"/>
                  </a:cubicBezTo>
                  <a:cubicBezTo>
                    <a:pt x="2388" y="876"/>
                    <a:pt x="2228" y="836"/>
                    <a:pt x="2069" y="777"/>
                  </a:cubicBezTo>
                  <a:cubicBezTo>
                    <a:pt x="1751" y="697"/>
                    <a:pt x="1453" y="597"/>
                    <a:pt x="1194" y="538"/>
                  </a:cubicBezTo>
                  <a:cubicBezTo>
                    <a:pt x="955" y="458"/>
                    <a:pt x="737" y="379"/>
                    <a:pt x="558" y="299"/>
                  </a:cubicBezTo>
                  <a:cubicBezTo>
                    <a:pt x="398" y="239"/>
                    <a:pt x="259" y="200"/>
                    <a:pt x="160" y="160"/>
                  </a:cubicBezTo>
                  <a:cubicBezTo>
                    <a:pt x="60" y="100"/>
                    <a:pt x="1" y="100"/>
                    <a:pt x="1" y="100"/>
                  </a:cubicBezTo>
                  <a:lnTo>
                    <a:pt x="1" y="100"/>
                  </a:lnTo>
                  <a:cubicBezTo>
                    <a:pt x="1" y="100"/>
                    <a:pt x="40" y="140"/>
                    <a:pt x="140" y="180"/>
                  </a:cubicBezTo>
                  <a:cubicBezTo>
                    <a:pt x="239" y="239"/>
                    <a:pt x="378" y="279"/>
                    <a:pt x="538" y="359"/>
                  </a:cubicBezTo>
                  <a:cubicBezTo>
                    <a:pt x="697" y="438"/>
                    <a:pt x="935" y="538"/>
                    <a:pt x="1174" y="597"/>
                  </a:cubicBezTo>
                  <a:cubicBezTo>
                    <a:pt x="1433" y="677"/>
                    <a:pt x="1691" y="796"/>
                    <a:pt x="2030" y="876"/>
                  </a:cubicBezTo>
                  <a:cubicBezTo>
                    <a:pt x="2169" y="936"/>
                    <a:pt x="2348" y="975"/>
                    <a:pt x="2527" y="1035"/>
                  </a:cubicBezTo>
                  <a:cubicBezTo>
                    <a:pt x="2686" y="1075"/>
                    <a:pt x="2865" y="1095"/>
                    <a:pt x="3064" y="1154"/>
                  </a:cubicBezTo>
                  <a:cubicBezTo>
                    <a:pt x="3462" y="1254"/>
                    <a:pt x="3860" y="1334"/>
                    <a:pt x="4317" y="1393"/>
                  </a:cubicBezTo>
                  <a:cubicBezTo>
                    <a:pt x="5173" y="1532"/>
                    <a:pt x="6147" y="1592"/>
                    <a:pt x="7162" y="1592"/>
                  </a:cubicBezTo>
                  <a:cubicBezTo>
                    <a:pt x="8196" y="1592"/>
                    <a:pt x="9151" y="1493"/>
                    <a:pt x="10026" y="1353"/>
                  </a:cubicBezTo>
                  <a:cubicBezTo>
                    <a:pt x="10444" y="1274"/>
                    <a:pt x="10882" y="1194"/>
                    <a:pt x="11240" y="1095"/>
                  </a:cubicBezTo>
                  <a:cubicBezTo>
                    <a:pt x="11419" y="1055"/>
                    <a:pt x="11618" y="995"/>
                    <a:pt x="11797" y="956"/>
                  </a:cubicBezTo>
                  <a:cubicBezTo>
                    <a:pt x="11976" y="896"/>
                    <a:pt x="12135" y="856"/>
                    <a:pt x="12294" y="796"/>
                  </a:cubicBezTo>
                  <a:cubicBezTo>
                    <a:pt x="12612" y="697"/>
                    <a:pt x="12891" y="597"/>
                    <a:pt x="13130" y="498"/>
                  </a:cubicBezTo>
                  <a:cubicBezTo>
                    <a:pt x="13388" y="438"/>
                    <a:pt x="13587" y="339"/>
                    <a:pt x="13766" y="259"/>
                  </a:cubicBezTo>
                  <a:cubicBezTo>
                    <a:pt x="13925" y="180"/>
                    <a:pt x="14065" y="140"/>
                    <a:pt x="14164" y="80"/>
                  </a:cubicBezTo>
                  <a:cubicBezTo>
                    <a:pt x="14223" y="41"/>
                    <a:pt x="14282" y="1"/>
                    <a:pt x="142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260;p23">
              <a:extLst>
                <a:ext uri="{FF2B5EF4-FFF2-40B4-BE49-F238E27FC236}">
                  <a16:creationId xmlns:a16="http://schemas.microsoft.com/office/drawing/2014/main" id="{ADF4F70A-7650-D037-EDD8-55253B94FDAB}"/>
                </a:ext>
              </a:extLst>
            </p:cNvPr>
            <p:cNvSpPr/>
            <p:nvPr/>
          </p:nvSpPr>
          <p:spPr>
            <a:xfrm>
              <a:off x="2639018" y="2707415"/>
              <a:ext cx="550379" cy="34466"/>
            </a:xfrm>
            <a:custGeom>
              <a:avLst/>
              <a:gdLst/>
              <a:ahLst/>
              <a:cxnLst/>
              <a:rect l="l" t="t" r="r" b="b"/>
              <a:pathLst>
                <a:path w="15378" h="963" extrusionOk="0">
                  <a:moveTo>
                    <a:pt x="15330" y="576"/>
                  </a:moveTo>
                  <a:cubicBezTo>
                    <a:pt x="15316" y="576"/>
                    <a:pt x="15298" y="578"/>
                    <a:pt x="15278" y="584"/>
                  </a:cubicBezTo>
                  <a:lnTo>
                    <a:pt x="15378" y="584"/>
                  </a:lnTo>
                  <a:cubicBezTo>
                    <a:pt x="15378" y="584"/>
                    <a:pt x="15360" y="576"/>
                    <a:pt x="15330" y="576"/>
                  </a:cubicBezTo>
                  <a:close/>
                  <a:moveTo>
                    <a:pt x="8493" y="0"/>
                  </a:moveTo>
                  <a:cubicBezTo>
                    <a:pt x="8232" y="0"/>
                    <a:pt x="7968" y="3"/>
                    <a:pt x="7699" y="8"/>
                  </a:cubicBezTo>
                  <a:cubicBezTo>
                    <a:pt x="6625" y="47"/>
                    <a:pt x="5610" y="87"/>
                    <a:pt x="4695" y="187"/>
                  </a:cubicBezTo>
                  <a:cubicBezTo>
                    <a:pt x="3740" y="286"/>
                    <a:pt x="2925" y="385"/>
                    <a:pt x="2228" y="505"/>
                  </a:cubicBezTo>
                  <a:cubicBezTo>
                    <a:pt x="1532" y="604"/>
                    <a:pt x="955" y="744"/>
                    <a:pt x="597" y="803"/>
                  </a:cubicBezTo>
                  <a:cubicBezTo>
                    <a:pt x="398" y="863"/>
                    <a:pt x="259" y="883"/>
                    <a:pt x="140" y="903"/>
                  </a:cubicBezTo>
                  <a:cubicBezTo>
                    <a:pt x="40" y="942"/>
                    <a:pt x="0" y="962"/>
                    <a:pt x="0" y="962"/>
                  </a:cubicBezTo>
                  <a:cubicBezTo>
                    <a:pt x="0" y="962"/>
                    <a:pt x="40" y="962"/>
                    <a:pt x="140" y="942"/>
                  </a:cubicBezTo>
                  <a:cubicBezTo>
                    <a:pt x="259" y="903"/>
                    <a:pt x="418" y="883"/>
                    <a:pt x="597" y="863"/>
                  </a:cubicBezTo>
                  <a:cubicBezTo>
                    <a:pt x="995" y="783"/>
                    <a:pt x="1532" y="684"/>
                    <a:pt x="2228" y="584"/>
                  </a:cubicBezTo>
                  <a:cubicBezTo>
                    <a:pt x="2925" y="485"/>
                    <a:pt x="3740" y="385"/>
                    <a:pt x="4675" y="286"/>
                  </a:cubicBezTo>
                  <a:cubicBezTo>
                    <a:pt x="5590" y="206"/>
                    <a:pt x="6605" y="147"/>
                    <a:pt x="7679" y="107"/>
                  </a:cubicBezTo>
                  <a:cubicBezTo>
                    <a:pt x="8753" y="107"/>
                    <a:pt x="9768" y="107"/>
                    <a:pt x="10683" y="167"/>
                  </a:cubicBezTo>
                  <a:cubicBezTo>
                    <a:pt x="11598" y="187"/>
                    <a:pt x="12453" y="266"/>
                    <a:pt x="13150" y="346"/>
                  </a:cubicBezTo>
                  <a:cubicBezTo>
                    <a:pt x="13846" y="405"/>
                    <a:pt x="14383" y="485"/>
                    <a:pt x="14781" y="545"/>
                  </a:cubicBezTo>
                  <a:cubicBezTo>
                    <a:pt x="14960" y="565"/>
                    <a:pt x="15119" y="565"/>
                    <a:pt x="15238" y="584"/>
                  </a:cubicBezTo>
                  <a:lnTo>
                    <a:pt x="15278" y="584"/>
                  </a:lnTo>
                  <a:cubicBezTo>
                    <a:pt x="15159" y="565"/>
                    <a:pt x="15019" y="545"/>
                    <a:pt x="14840" y="505"/>
                  </a:cubicBezTo>
                  <a:cubicBezTo>
                    <a:pt x="14462" y="465"/>
                    <a:pt x="13886" y="366"/>
                    <a:pt x="13189" y="286"/>
                  </a:cubicBezTo>
                  <a:cubicBezTo>
                    <a:pt x="12493" y="187"/>
                    <a:pt x="11658" y="107"/>
                    <a:pt x="10743" y="67"/>
                  </a:cubicBezTo>
                  <a:cubicBezTo>
                    <a:pt x="10026" y="22"/>
                    <a:pt x="9277" y="0"/>
                    <a:pt x="8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261;p23">
              <a:extLst>
                <a:ext uri="{FF2B5EF4-FFF2-40B4-BE49-F238E27FC236}">
                  <a16:creationId xmlns:a16="http://schemas.microsoft.com/office/drawing/2014/main" id="{C44A360F-E71E-B57E-1B2E-042003FD21A5}"/>
                </a:ext>
              </a:extLst>
            </p:cNvPr>
            <p:cNvSpPr/>
            <p:nvPr/>
          </p:nvSpPr>
          <p:spPr>
            <a:xfrm>
              <a:off x="3220686" y="2182224"/>
              <a:ext cx="170933" cy="323971"/>
            </a:xfrm>
            <a:custGeom>
              <a:avLst/>
              <a:gdLst/>
              <a:ahLst/>
              <a:cxnLst/>
              <a:rect l="l" t="t" r="r" b="b"/>
              <a:pathLst>
                <a:path w="4776" h="9052" extrusionOk="0">
                  <a:moveTo>
                    <a:pt x="3363" y="1"/>
                  </a:moveTo>
                  <a:lnTo>
                    <a:pt x="1" y="4019"/>
                  </a:lnTo>
                  <a:lnTo>
                    <a:pt x="4516" y="9052"/>
                  </a:lnTo>
                  <a:lnTo>
                    <a:pt x="4775" y="6764"/>
                  </a:lnTo>
                  <a:cubicBezTo>
                    <a:pt x="4775" y="6764"/>
                    <a:pt x="3263" y="4138"/>
                    <a:pt x="3959" y="538"/>
                  </a:cubicBezTo>
                  <a:lnTo>
                    <a:pt x="3363" y="1"/>
                  </a:ln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262;p23">
              <a:extLst>
                <a:ext uri="{FF2B5EF4-FFF2-40B4-BE49-F238E27FC236}">
                  <a16:creationId xmlns:a16="http://schemas.microsoft.com/office/drawing/2014/main" id="{85A71EBF-4F19-731D-A261-22DB8E109D9A}"/>
                </a:ext>
              </a:extLst>
            </p:cNvPr>
            <p:cNvSpPr/>
            <p:nvPr/>
          </p:nvSpPr>
          <p:spPr>
            <a:xfrm>
              <a:off x="802853" y="1499447"/>
              <a:ext cx="500523" cy="725034"/>
            </a:xfrm>
            <a:custGeom>
              <a:avLst/>
              <a:gdLst/>
              <a:ahLst/>
              <a:cxnLst/>
              <a:rect l="l" t="t" r="r" b="b"/>
              <a:pathLst>
                <a:path w="13985" h="20258" extrusionOk="0">
                  <a:moveTo>
                    <a:pt x="11498" y="1"/>
                  </a:moveTo>
                  <a:lnTo>
                    <a:pt x="9569" y="339"/>
                  </a:lnTo>
                  <a:cubicBezTo>
                    <a:pt x="9544" y="338"/>
                    <a:pt x="9519" y="338"/>
                    <a:pt x="9494" y="338"/>
                  </a:cubicBezTo>
                  <a:cubicBezTo>
                    <a:pt x="7353" y="338"/>
                    <a:pt x="5327" y="2014"/>
                    <a:pt x="4973" y="4098"/>
                  </a:cubicBezTo>
                  <a:cubicBezTo>
                    <a:pt x="4775" y="5193"/>
                    <a:pt x="4993" y="6406"/>
                    <a:pt x="4476" y="7401"/>
                  </a:cubicBezTo>
                  <a:cubicBezTo>
                    <a:pt x="3800" y="8714"/>
                    <a:pt x="2029" y="9350"/>
                    <a:pt x="1631" y="10763"/>
                  </a:cubicBezTo>
                  <a:cubicBezTo>
                    <a:pt x="1313" y="11956"/>
                    <a:pt x="2089" y="13249"/>
                    <a:pt x="1751" y="14443"/>
                  </a:cubicBezTo>
                  <a:cubicBezTo>
                    <a:pt x="1512" y="15318"/>
                    <a:pt x="736" y="15915"/>
                    <a:pt x="358" y="16730"/>
                  </a:cubicBezTo>
                  <a:cubicBezTo>
                    <a:pt x="0" y="17526"/>
                    <a:pt x="60" y="18501"/>
                    <a:pt x="537" y="19217"/>
                  </a:cubicBezTo>
                  <a:cubicBezTo>
                    <a:pt x="955" y="19844"/>
                    <a:pt x="1708" y="20257"/>
                    <a:pt x="2463" y="20257"/>
                  </a:cubicBezTo>
                  <a:cubicBezTo>
                    <a:pt x="2571" y="20257"/>
                    <a:pt x="2679" y="20249"/>
                    <a:pt x="2785" y="20231"/>
                  </a:cubicBezTo>
                  <a:cubicBezTo>
                    <a:pt x="3322" y="20172"/>
                    <a:pt x="3820" y="19893"/>
                    <a:pt x="4337" y="19714"/>
                  </a:cubicBezTo>
                  <a:cubicBezTo>
                    <a:pt x="4871" y="19539"/>
                    <a:pt x="5418" y="19479"/>
                    <a:pt x="5968" y="19479"/>
                  </a:cubicBezTo>
                  <a:cubicBezTo>
                    <a:pt x="6606" y="19479"/>
                    <a:pt x="7248" y="19560"/>
                    <a:pt x="7878" y="19635"/>
                  </a:cubicBezTo>
                  <a:cubicBezTo>
                    <a:pt x="8612" y="19747"/>
                    <a:pt x="9362" y="19859"/>
                    <a:pt x="10108" y="19859"/>
                  </a:cubicBezTo>
                  <a:cubicBezTo>
                    <a:pt x="10554" y="19859"/>
                    <a:pt x="10999" y="19819"/>
                    <a:pt x="11439" y="19714"/>
                  </a:cubicBezTo>
                  <a:cubicBezTo>
                    <a:pt x="12592" y="19436"/>
                    <a:pt x="13686" y="18580"/>
                    <a:pt x="13865" y="17407"/>
                  </a:cubicBezTo>
                  <a:cubicBezTo>
                    <a:pt x="13985" y="16631"/>
                    <a:pt x="13686" y="15895"/>
                    <a:pt x="13448" y="15139"/>
                  </a:cubicBezTo>
                  <a:cubicBezTo>
                    <a:pt x="11896" y="10285"/>
                    <a:pt x="12632" y="4974"/>
                    <a:pt x="1149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263;p23">
              <a:extLst>
                <a:ext uri="{FF2B5EF4-FFF2-40B4-BE49-F238E27FC236}">
                  <a16:creationId xmlns:a16="http://schemas.microsoft.com/office/drawing/2014/main" id="{9C398DC2-AA2F-3297-00DC-4CE68FF03613}"/>
                </a:ext>
              </a:extLst>
            </p:cNvPr>
            <p:cNvSpPr/>
            <p:nvPr/>
          </p:nvSpPr>
          <p:spPr>
            <a:xfrm>
              <a:off x="857649" y="1622281"/>
              <a:ext cx="145987" cy="129309"/>
            </a:xfrm>
            <a:custGeom>
              <a:avLst/>
              <a:gdLst/>
              <a:ahLst/>
              <a:cxnLst/>
              <a:rect l="l" t="t" r="r" b="b"/>
              <a:pathLst>
                <a:path w="4079" h="3613" extrusionOk="0">
                  <a:moveTo>
                    <a:pt x="1587" y="0"/>
                  </a:moveTo>
                  <a:cubicBezTo>
                    <a:pt x="1489" y="0"/>
                    <a:pt x="1391" y="10"/>
                    <a:pt x="1294" y="30"/>
                  </a:cubicBezTo>
                  <a:cubicBezTo>
                    <a:pt x="817" y="129"/>
                    <a:pt x="379" y="468"/>
                    <a:pt x="279" y="945"/>
                  </a:cubicBezTo>
                  <a:cubicBezTo>
                    <a:pt x="198" y="1336"/>
                    <a:pt x="436" y="1766"/>
                    <a:pt x="776" y="1921"/>
                  </a:cubicBezTo>
                  <a:lnTo>
                    <a:pt x="776" y="1921"/>
                  </a:lnTo>
                  <a:cubicBezTo>
                    <a:pt x="467" y="1925"/>
                    <a:pt x="143" y="2202"/>
                    <a:pt x="81" y="2516"/>
                  </a:cubicBezTo>
                  <a:cubicBezTo>
                    <a:pt x="1" y="2934"/>
                    <a:pt x="279" y="3332"/>
                    <a:pt x="677" y="3511"/>
                  </a:cubicBezTo>
                  <a:cubicBezTo>
                    <a:pt x="843" y="3581"/>
                    <a:pt x="1020" y="3612"/>
                    <a:pt x="1201" y="3612"/>
                  </a:cubicBezTo>
                  <a:cubicBezTo>
                    <a:pt x="1431" y="3612"/>
                    <a:pt x="1667" y="3561"/>
                    <a:pt x="1891" y="3471"/>
                  </a:cubicBezTo>
                  <a:cubicBezTo>
                    <a:pt x="2289" y="3332"/>
                    <a:pt x="2627" y="3073"/>
                    <a:pt x="2965" y="2815"/>
                  </a:cubicBezTo>
                  <a:cubicBezTo>
                    <a:pt x="3343" y="2536"/>
                    <a:pt x="3721" y="2238"/>
                    <a:pt x="4079" y="1959"/>
                  </a:cubicBezTo>
                  <a:lnTo>
                    <a:pt x="3701" y="1383"/>
                  </a:lnTo>
                  <a:cubicBezTo>
                    <a:pt x="3403" y="1025"/>
                    <a:pt x="3064" y="647"/>
                    <a:pt x="2667" y="368"/>
                  </a:cubicBezTo>
                  <a:cubicBezTo>
                    <a:pt x="2350" y="146"/>
                    <a:pt x="1970" y="0"/>
                    <a:pt x="1587"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264;p23">
              <a:extLst>
                <a:ext uri="{FF2B5EF4-FFF2-40B4-BE49-F238E27FC236}">
                  <a16:creationId xmlns:a16="http://schemas.microsoft.com/office/drawing/2014/main" id="{74BE086D-B8D8-2371-5D7A-09D5E657B293}"/>
                </a:ext>
              </a:extLst>
            </p:cNvPr>
            <p:cNvSpPr/>
            <p:nvPr/>
          </p:nvSpPr>
          <p:spPr>
            <a:xfrm>
              <a:off x="824900" y="1562832"/>
              <a:ext cx="288396" cy="614443"/>
            </a:xfrm>
            <a:custGeom>
              <a:avLst/>
              <a:gdLst/>
              <a:ahLst/>
              <a:cxnLst/>
              <a:rect l="l" t="t" r="r" b="b"/>
              <a:pathLst>
                <a:path w="8058" h="17168" extrusionOk="0">
                  <a:moveTo>
                    <a:pt x="7998" y="0"/>
                  </a:moveTo>
                  <a:cubicBezTo>
                    <a:pt x="7978" y="20"/>
                    <a:pt x="7938" y="20"/>
                    <a:pt x="7859" y="40"/>
                  </a:cubicBezTo>
                  <a:cubicBezTo>
                    <a:pt x="7739" y="99"/>
                    <a:pt x="7540" y="159"/>
                    <a:pt x="7302" y="318"/>
                  </a:cubicBezTo>
                  <a:cubicBezTo>
                    <a:pt x="6864" y="617"/>
                    <a:pt x="6287" y="1213"/>
                    <a:pt x="6009" y="2129"/>
                  </a:cubicBezTo>
                  <a:cubicBezTo>
                    <a:pt x="5869" y="2606"/>
                    <a:pt x="5770" y="3123"/>
                    <a:pt x="5750" y="3680"/>
                  </a:cubicBezTo>
                  <a:cubicBezTo>
                    <a:pt x="5690" y="4217"/>
                    <a:pt x="5730" y="4814"/>
                    <a:pt x="5611" y="5431"/>
                  </a:cubicBezTo>
                  <a:cubicBezTo>
                    <a:pt x="5551" y="5729"/>
                    <a:pt x="5471" y="6028"/>
                    <a:pt x="5292" y="6306"/>
                  </a:cubicBezTo>
                  <a:cubicBezTo>
                    <a:pt x="5153" y="6585"/>
                    <a:pt x="4895" y="6803"/>
                    <a:pt x="4616" y="7002"/>
                  </a:cubicBezTo>
                  <a:cubicBezTo>
                    <a:pt x="4079" y="7380"/>
                    <a:pt x="3383" y="7599"/>
                    <a:pt x="2766" y="7997"/>
                  </a:cubicBezTo>
                  <a:cubicBezTo>
                    <a:pt x="2468" y="8196"/>
                    <a:pt x="2169" y="8454"/>
                    <a:pt x="1970" y="8753"/>
                  </a:cubicBezTo>
                  <a:cubicBezTo>
                    <a:pt x="1771" y="9051"/>
                    <a:pt x="1672" y="9409"/>
                    <a:pt x="1672" y="9767"/>
                  </a:cubicBezTo>
                  <a:cubicBezTo>
                    <a:pt x="1672" y="10464"/>
                    <a:pt x="1891" y="11100"/>
                    <a:pt x="2010" y="11697"/>
                  </a:cubicBezTo>
                  <a:cubicBezTo>
                    <a:pt x="2129" y="12294"/>
                    <a:pt x="2110" y="12930"/>
                    <a:pt x="1811" y="13388"/>
                  </a:cubicBezTo>
                  <a:cubicBezTo>
                    <a:pt x="1553" y="13865"/>
                    <a:pt x="1135" y="14223"/>
                    <a:pt x="817" y="14561"/>
                  </a:cubicBezTo>
                  <a:cubicBezTo>
                    <a:pt x="498" y="14920"/>
                    <a:pt x="260" y="15258"/>
                    <a:pt x="120" y="15636"/>
                  </a:cubicBezTo>
                  <a:cubicBezTo>
                    <a:pt x="1" y="16014"/>
                    <a:pt x="41" y="16352"/>
                    <a:pt x="140" y="16610"/>
                  </a:cubicBezTo>
                  <a:cubicBezTo>
                    <a:pt x="260" y="16849"/>
                    <a:pt x="399" y="17008"/>
                    <a:pt x="518" y="17068"/>
                  </a:cubicBezTo>
                  <a:cubicBezTo>
                    <a:pt x="637" y="17148"/>
                    <a:pt x="717" y="17167"/>
                    <a:pt x="717" y="17167"/>
                  </a:cubicBezTo>
                  <a:cubicBezTo>
                    <a:pt x="717" y="17167"/>
                    <a:pt x="677" y="17148"/>
                    <a:pt x="598" y="17068"/>
                  </a:cubicBezTo>
                  <a:cubicBezTo>
                    <a:pt x="478" y="17008"/>
                    <a:pt x="359" y="16849"/>
                    <a:pt x="260" y="16610"/>
                  </a:cubicBezTo>
                  <a:cubicBezTo>
                    <a:pt x="180" y="16372"/>
                    <a:pt x="120" y="16034"/>
                    <a:pt x="260" y="15675"/>
                  </a:cubicBezTo>
                  <a:cubicBezTo>
                    <a:pt x="379" y="15337"/>
                    <a:pt x="618" y="14979"/>
                    <a:pt x="936" y="14641"/>
                  </a:cubicBezTo>
                  <a:cubicBezTo>
                    <a:pt x="1274" y="14283"/>
                    <a:pt x="1672" y="13945"/>
                    <a:pt x="1970" y="13447"/>
                  </a:cubicBezTo>
                  <a:cubicBezTo>
                    <a:pt x="2110" y="13189"/>
                    <a:pt x="2209" y="12891"/>
                    <a:pt x="2229" y="12592"/>
                  </a:cubicBezTo>
                  <a:cubicBezTo>
                    <a:pt x="2269" y="12294"/>
                    <a:pt x="2209" y="11975"/>
                    <a:pt x="2169" y="11677"/>
                  </a:cubicBezTo>
                  <a:cubicBezTo>
                    <a:pt x="2030" y="11060"/>
                    <a:pt x="1811" y="10444"/>
                    <a:pt x="1811" y="9767"/>
                  </a:cubicBezTo>
                  <a:cubicBezTo>
                    <a:pt x="1811" y="9449"/>
                    <a:pt x="1891" y="9091"/>
                    <a:pt x="2090" y="8812"/>
                  </a:cubicBezTo>
                  <a:cubicBezTo>
                    <a:pt x="2289" y="8554"/>
                    <a:pt x="2567" y="8315"/>
                    <a:pt x="2865" y="8116"/>
                  </a:cubicBezTo>
                  <a:cubicBezTo>
                    <a:pt x="3462" y="7758"/>
                    <a:pt x="4159" y="7519"/>
                    <a:pt x="4715" y="7122"/>
                  </a:cubicBezTo>
                  <a:cubicBezTo>
                    <a:pt x="5014" y="6923"/>
                    <a:pt x="5272" y="6684"/>
                    <a:pt x="5452" y="6386"/>
                  </a:cubicBezTo>
                  <a:cubicBezTo>
                    <a:pt x="5611" y="6087"/>
                    <a:pt x="5710" y="5789"/>
                    <a:pt x="5770" y="5471"/>
                  </a:cubicBezTo>
                  <a:cubicBezTo>
                    <a:pt x="5869" y="4814"/>
                    <a:pt x="5849" y="4217"/>
                    <a:pt x="5869" y="3680"/>
                  </a:cubicBezTo>
                  <a:cubicBezTo>
                    <a:pt x="5889" y="3123"/>
                    <a:pt x="5969" y="2606"/>
                    <a:pt x="6108" y="2148"/>
                  </a:cubicBezTo>
                  <a:cubicBezTo>
                    <a:pt x="6367" y="1253"/>
                    <a:pt x="6904" y="656"/>
                    <a:pt x="7341" y="358"/>
                  </a:cubicBezTo>
                  <a:cubicBezTo>
                    <a:pt x="7759" y="60"/>
                    <a:pt x="8057" y="20"/>
                    <a:pt x="8057"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265;p23">
              <a:extLst>
                <a:ext uri="{FF2B5EF4-FFF2-40B4-BE49-F238E27FC236}">
                  <a16:creationId xmlns:a16="http://schemas.microsoft.com/office/drawing/2014/main" id="{0A384E3E-E18F-F5C3-DA42-EA55C6381A5A}"/>
                </a:ext>
              </a:extLst>
            </p:cNvPr>
            <p:cNvSpPr/>
            <p:nvPr/>
          </p:nvSpPr>
          <p:spPr>
            <a:xfrm>
              <a:off x="975149" y="1657499"/>
              <a:ext cx="14960" cy="69826"/>
            </a:xfrm>
            <a:custGeom>
              <a:avLst/>
              <a:gdLst/>
              <a:ahLst/>
              <a:cxnLst/>
              <a:rect l="l" t="t" r="r" b="b"/>
              <a:pathLst>
                <a:path w="418" h="1951" extrusionOk="0">
                  <a:moveTo>
                    <a:pt x="123" y="0"/>
                  </a:moveTo>
                  <a:cubicBezTo>
                    <a:pt x="122" y="0"/>
                    <a:pt x="121" y="0"/>
                    <a:pt x="120" y="1"/>
                  </a:cubicBezTo>
                  <a:cubicBezTo>
                    <a:pt x="80" y="1"/>
                    <a:pt x="279" y="438"/>
                    <a:pt x="259" y="975"/>
                  </a:cubicBezTo>
                  <a:cubicBezTo>
                    <a:pt x="219" y="1532"/>
                    <a:pt x="0" y="1930"/>
                    <a:pt x="20" y="1950"/>
                  </a:cubicBezTo>
                  <a:cubicBezTo>
                    <a:pt x="20" y="1951"/>
                    <a:pt x="20" y="1951"/>
                    <a:pt x="21" y="1951"/>
                  </a:cubicBezTo>
                  <a:cubicBezTo>
                    <a:pt x="36" y="1951"/>
                    <a:pt x="359" y="1558"/>
                    <a:pt x="398" y="995"/>
                  </a:cubicBezTo>
                  <a:cubicBezTo>
                    <a:pt x="418" y="412"/>
                    <a:pt x="171" y="0"/>
                    <a:pt x="123"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266;p23">
              <a:extLst>
                <a:ext uri="{FF2B5EF4-FFF2-40B4-BE49-F238E27FC236}">
                  <a16:creationId xmlns:a16="http://schemas.microsoft.com/office/drawing/2014/main" id="{51C9E637-9308-C75A-4FED-CF915FB9737B}"/>
                </a:ext>
              </a:extLst>
            </p:cNvPr>
            <p:cNvSpPr/>
            <p:nvPr/>
          </p:nvSpPr>
          <p:spPr>
            <a:xfrm>
              <a:off x="1005750" y="1592718"/>
              <a:ext cx="118930" cy="422930"/>
            </a:xfrm>
            <a:custGeom>
              <a:avLst/>
              <a:gdLst/>
              <a:ahLst/>
              <a:cxnLst/>
              <a:rect l="l" t="t" r="r" b="b"/>
              <a:pathLst>
                <a:path w="3323" h="11817" extrusionOk="0">
                  <a:moveTo>
                    <a:pt x="3323" y="1"/>
                  </a:moveTo>
                  <a:cubicBezTo>
                    <a:pt x="3323" y="1"/>
                    <a:pt x="3283" y="20"/>
                    <a:pt x="3203" y="40"/>
                  </a:cubicBezTo>
                  <a:cubicBezTo>
                    <a:pt x="3124" y="100"/>
                    <a:pt x="3004" y="140"/>
                    <a:pt x="2885" y="239"/>
                  </a:cubicBezTo>
                  <a:cubicBezTo>
                    <a:pt x="2607" y="438"/>
                    <a:pt x="2288" y="816"/>
                    <a:pt x="2050" y="1373"/>
                  </a:cubicBezTo>
                  <a:cubicBezTo>
                    <a:pt x="1811" y="1910"/>
                    <a:pt x="1751" y="2626"/>
                    <a:pt x="1811" y="3402"/>
                  </a:cubicBezTo>
                  <a:cubicBezTo>
                    <a:pt x="1851" y="4198"/>
                    <a:pt x="2030" y="5013"/>
                    <a:pt x="2010" y="5929"/>
                  </a:cubicBezTo>
                  <a:cubicBezTo>
                    <a:pt x="2010" y="6366"/>
                    <a:pt x="1950" y="6784"/>
                    <a:pt x="1811" y="7182"/>
                  </a:cubicBezTo>
                  <a:cubicBezTo>
                    <a:pt x="1652" y="7560"/>
                    <a:pt x="1453" y="7918"/>
                    <a:pt x="1234" y="8236"/>
                  </a:cubicBezTo>
                  <a:cubicBezTo>
                    <a:pt x="816" y="8853"/>
                    <a:pt x="359" y="9430"/>
                    <a:pt x="200" y="10007"/>
                  </a:cubicBezTo>
                  <a:cubicBezTo>
                    <a:pt x="1" y="10564"/>
                    <a:pt x="40" y="11101"/>
                    <a:pt x="160" y="11399"/>
                  </a:cubicBezTo>
                  <a:cubicBezTo>
                    <a:pt x="239" y="11538"/>
                    <a:pt x="319" y="11638"/>
                    <a:pt x="359" y="11717"/>
                  </a:cubicBezTo>
                  <a:lnTo>
                    <a:pt x="458" y="11817"/>
                  </a:lnTo>
                  <a:cubicBezTo>
                    <a:pt x="458" y="11817"/>
                    <a:pt x="339" y="11697"/>
                    <a:pt x="219" y="11359"/>
                  </a:cubicBezTo>
                  <a:cubicBezTo>
                    <a:pt x="100" y="11061"/>
                    <a:pt x="60" y="10564"/>
                    <a:pt x="259" y="10026"/>
                  </a:cubicBezTo>
                  <a:cubicBezTo>
                    <a:pt x="438" y="9450"/>
                    <a:pt x="896" y="8912"/>
                    <a:pt x="1333" y="8276"/>
                  </a:cubicBezTo>
                  <a:cubicBezTo>
                    <a:pt x="1552" y="7977"/>
                    <a:pt x="1791" y="7619"/>
                    <a:pt x="1930" y="7222"/>
                  </a:cubicBezTo>
                  <a:cubicBezTo>
                    <a:pt x="2089" y="6824"/>
                    <a:pt x="2149" y="6366"/>
                    <a:pt x="2149" y="5929"/>
                  </a:cubicBezTo>
                  <a:cubicBezTo>
                    <a:pt x="2149" y="5013"/>
                    <a:pt x="1990" y="4178"/>
                    <a:pt x="1930" y="3402"/>
                  </a:cubicBezTo>
                  <a:cubicBezTo>
                    <a:pt x="1851" y="2626"/>
                    <a:pt x="1910" y="1950"/>
                    <a:pt x="2129" y="1393"/>
                  </a:cubicBezTo>
                  <a:cubicBezTo>
                    <a:pt x="2328" y="836"/>
                    <a:pt x="2646" y="478"/>
                    <a:pt x="2905" y="279"/>
                  </a:cubicBezTo>
                  <a:cubicBezTo>
                    <a:pt x="3144" y="80"/>
                    <a:pt x="3323" y="20"/>
                    <a:pt x="3323"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267;p23">
              <a:extLst>
                <a:ext uri="{FF2B5EF4-FFF2-40B4-BE49-F238E27FC236}">
                  <a16:creationId xmlns:a16="http://schemas.microsoft.com/office/drawing/2014/main" id="{DA7D3AEB-8D25-F368-B984-61912A58F9B0}"/>
                </a:ext>
              </a:extLst>
            </p:cNvPr>
            <p:cNvSpPr/>
            <p:nvPr/>
          </p:nvSpPr>
          <p:spPr>
            <a:xfrm>
              <a:off x="786461" y="1694542"/>
              <a:ext cx="203681" cy="359546"/>
            </a:xfrm>
            <a:custGeom>
              <a:avLst/>
              <a:gdLst/>
              <a:ahLst/>
              <a:cxnLst/>
              <a:rect l="l" t="t" r="r" b="b"/>
              <a:pathLst>
                <a:path w="5691" h="10046" extrusionOk="0">
                  <a:moveTo>
                    <a:pt x="5670" y="0"/>
                  </a:moveTo>
                  <a:lnTo>
                    <a:pt x="5670" y="0"/>
                  </a:lnTo>
                  <a:cubicBezTo>
                    <a:pt x="5650" y="0"/>
                    <a:pt x="5670" y="199"/>
                    <a:pt x="5571" y="517"/>
                  </a:cubicBezTo>
                  <a:cubicBezTo>
                    <a:pt x="5471" y="836"/>
                    <a:pt x="5233" y="1293"/>
                    <a:pt x="4795" y="1711"/>
                  </a:cubicBezTo>
                  <a:cubicBezTo>
                    <a:pt x="4596" y="1930"/>
                    <a:pt x="4357" y="2149"/>
                    <a:pt x="4059" y="2348"/>
                  </a:cubicBezTo>
                  <a:cubicBezTo>
                    <a:pt x="3760" y="2546"/>
                    <a:pt x="3442" y="2745"/>
                    <a:pt x="3104" y="3004"/>
                  </a:cubicBezTo>
                  <a:cubicBezTo>
                    <a:pt x="2786" y="3243"/>
                    <a:pt x="2448" y="3521"/>
                    <a:pt x="2149" y="3839"/>
                  </a:cubicBezTo>
                  <a:cubicBezTo>
                    <a:pt x="1851" y="4178"/>
                    <a:pt x="1592" y="4595"/>
                    <a:pt x="1493" y="5073"/>
                  </a:cubicBezTo>
                  <a:cubicBezTo>
                    <a:pt x="1393" y="5530"/>
                    <a:pt x="1493" y="6008"/>
                    <a:pt x="1592" y="6426"/>
                  </a:cubicBezTo>
                  <a:cubicBezTo>
                    <a:pt x="1692" y="6863"/>
                    <a:pt x="1851" y="7261"/>
                    <a:pt x="1950" y="7659"/>
                  </a:cubicBezTo>
                  <a:cubicBezTo>
                    <a:pt x="2050" y="8057"/>
                    <a:pt x="2089" y="8415"/>
                    <a:pt x="2050" y="8773"/>
                  </a:cubicBezTo>
                  <a:cubicBezTo>
                    <a:pt x="1990" y="9111"/>
                    <a:pt x="1851" y="9409"/>
                    <a:pt x="1652" y="9648"/>
                  </a:cubicBezTo>
                  <a:cubicBezTo>
                    <a:pt x="1453" y="9867"/>
                    <a:pt x="1174" y="9966"/>
                    <a:pt x="956" y="9986"/>
                  </a:cubicBezTo>
                  <a:cubicBezTo>
                    <a:pt x="924" y="9989"/>
                    <a:pt x="893" y="9990"/>
                    <a:pt x="864" y="9990"/>
                  </a:cubicBezTo>
                  <a:cubicBezTo>
                    <a:pt x="666" y="9990"/>
                    <a:pt x="500" y="9936"/>
                    <a:pt x="379" y="9867"/>
                  </a:cubicBezTo>
                  <a:cubicBezTo>
                    <a:pt x="220" y="9787"/>
                    <a:pt x="160" y="9688"/>
                    <a:pt x="100" y="9608"/>
                  </a:cubicBezTo>
                  <a:cubicBezTo>
                    <a:pt x="60" y="9549"/>
                    <a:pt x="21" y="9489"/>
                    <a:pt x="21" y="9489"/>
                  </a:cubicBezTo>
                  <a:cubicBezTo>
                    <a:pt x="1" y="9489"/>
                    <a:pt x="21" y="9489"/>
                    <a:pt x="21" y="9509"/>
                  </a:cubicBezTo>
                  <a:cubicBezTo>
                    <a:pt x="60" y="9549"/>
                    <a:pt x="60" y="9569"/>
                    <a:pt x="80" y="9608"/>
                  </a:cubicBezTo>
                  <a:cubicBezTo>
                    <a:pt x="100" y="9688"/>
                    <a:pt x="200" y="9787"/>
                    <a:pt x="359" y="9887"/>
                  </a:cubicBezTo>
                  <a:cubicBezTo>
                    <a:pt x="498" y="9986"/>
                    <a:pt x="717" y="10046"/>
                    <a:pt x="975" y="10046"/>
                  </a:cubicBezTo>
                  <a:cubicBezTo>
                    <a:pt x="1214" y="10046"/>
                    <a:pt x="1493" y="9907"/>
                    <a:pt x="1711" y="9688"/>
                  </a:cubicBezTo>
                  <a:cubicBezTo>
                    <a:pt x="1950" y="9469"/>
                    <a:pt x="2089" y="9151"/>
                    <a:pt x="2149" y="8773"/>
                  </a:cubicBezTo>
                  <a:cubicBezTo>
                    <a:pt x="2209" y="8395"/>
                    <a:pt x="2169" y="7997"/>
                    <a:pt x="2070" y="7599"/>
                  </a:cubicBezTo>
                  <a:cubicBezTo>
                    <a:pt x="1970" y="7201"/>
                    <a:pt x="1811" y="6803"/>
                    <a:pt x="1711" y="6386"/>
                  </a:cubicBezTo>
                  <a:cubicBezTo>
                    <a:pt x="1612" y="5968"/>
                    <a:pt x="1513" y="5510"/>
                    <a:pt x="1612" y="5073"/>
                  </a:cubicBezTo>
                  <a:cubicBezTo>
                    <a:pt x="1692" y="4615"/>
                    <a:pt x="1950" y="4217"/>
                    <a:pt x="2209" y="3899"/>
                  </a:cubicBezTo>
                  <a:cubicBezTo>
                    <a:pt x="2507" y="3581"/>
                    <a:pt x="2845" y="3322"/>
                    <a:pt x="3164" y="3084"/>
                  </a:cubicBezTo>
                  <a:cubicBezTo>
                    <a:pt x="3482" y="2825"/>
                    <a:pt x="3800" y="2626"/>
                    <a:pt x="4099" y="2407"/>
                  </a:cubicBezTo>
                  <a:cubicBezTo>
                    <a:pt x="4397" y="2208"/>
                    <a:pt x="4656" y="1989"/>
                    <a:pt x="4874" y="1751"/>
                  </a:cubicBezTo>
                  <a:cubicBezTo>
                    <a:pt x="5292" y="1313"/>
                    <a:pt x="5551" y="856"/>
                    <a:pt x="5630" y="517"/>
                  </a:cubicBezTo>
                  <a:cubicBezTo>
                    <a:pt x="5690" y="199"/>
                    <a:pt x="5670" y="0"/>
                    <a:pt x="567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268;p23">
              <a:extLst>
                <a:ext uri="{FF2B5EF4-FFF2-40B4-BE49-F238E27FC236}">
                  <a16:creationId xmlns:a16="http://schemas.microsoft.com/office/drawing/2014/main" id="{F47BCBEC-9AFA-1CEE-B174-F38FA9A96003}"/>
                </a:ext>
              </a:extLst>
            </p:cNvPr>
            <p:cNvSpPr/>
            <p:nvPr/>
          </p:nvSpPr>
          <p:spPr>
            <a:xfrm>
              <a:off x="1221496" y="1596261"/>
              <a:ext cx="277695" cy="480230"/>
            </a:xfrm>
            <a:custGeom>
              <a:avLst/>
              <a:gdLst/>
              <a:ahLst/>
              <a:cxnLst/>
              <a:rect l="l" t="t" r="r" b="b"/>
              <a:pathLst>
                <a:path w="7759" h="13418" extrusionOk="0">
                  <a:moveTo>
                    <a:pt x="3621" y="1"/>
                  </a:moveTo>
                  <a:lnTo>
                    <a:pt x="40" y="3602"/>
                  </a:lnTo>
                  <a:cubicBezTo>
                    <a:pt x="0" y="5869"/>
                    <a:pt x="0" y="8137"/>
                    <a:pt x="199" y="10365"/>
                  </a:cubicBezTo>
                  <a:cubicBezTo>
                    <a:pt x="279" y="11201"/>
                    <a:pt x="438" y="12116"/>
                    <a:pt x="995" y="12712"/>
                  </a:cubicBezTo>
                  <a:cubicBezTo>
                    <a:pt x="1493" y="13234"/>
                    <a:pt x="2186" y="13418"/>
                    <a:pt x="2914" y="13418"/>
                  </a:cubicBezTo>
                  <a:cubicBezTo>
                    <a:pt x="3437" y="13418"/>
                    <a:pt x="3977" y="13323"/>
                    <a:pt x="4476" y="13190"/>
                  </a:cubicBezTo>
                  <a:cubicBezTo>
                    <a:pt x="5312" y="12951"/>
                    <a:pt x="6147" y="12633"/>
                    <a:pt x="6764" y="12036"/>
                  </a:cubicBezTo>
                  <a:cubicBezTo>
                    <a:pt x="7400" y="11439"/>
                    <a:pt x="7758" y="10524"/>
                    <a:pt x="7500" y="9709"/>
                  </a:cubicBezTo>
                  <a:cubicBezTo>
                    <a:pt x="7162" y="8734"/>
                    <a:pt x="6028" y="8077"/>
                    <a:pt x="5928" y="7063"/>
                  </a:cubicBezTo>
                  <a:cubicBezTo>
                    <a:pt x="5888" y="6426"/>
                    <a:pt x="6246" y="5770"/>
                    <a:pt x="6147" y="5133"/>
                  </a:cubicBezTo>
                  <a:cubicBezTo>
                    <a:pt x="6028" y="4377"/>
                    <a:pt x="5152" y="3999"/>
                    <a:pt x="4715" y="3363"/>
                  </a:cubicBezTo>
                  <a:cubicBezTo>
                    <a:pt x="4158" y="2567"/>
                    <a:pt x="3820" y="1294"/>
                    <a:pt x="3621"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269;p23">
              <a:extLst>
                <a:ext uri="{FF2B5EF4-FFF2-40B4-BE49-F238E27FC236}">
                  <a16:creationId xmlns:a16="http://schemas.microsoft.com/office/drawing/2014/main" id="{EDC2CB4A-A0E1-FCCE-8E60-58C4A0D5919A}"/>
                </a:ext>
              </a:extLst>
            </p:cNvPr>
            <p:cNvSpPr/>
            <p:nvPr/>
          </p:nvSpPr>
          <p:spPr>
            <a:xfrm>
              <a:off x="1063409" y="1518058"/>
              <a:ext cx="302640" cy="577579"/>
            </a:xfrm>
            <a:custGeom>
              <a:avLst/>
              <a:gdLst/>
              <a:ahLst/>
              <a:cxnLst/>
              <a:rect l="l" t="t" r="r" b="b"/>
              <a:pathLst>
                <a:path w="8456" h="16138" extrusionOk="0">
                  <a:moveTo>
                    <a:pt x="4115" y="0"/>
                  </a:moveTo>
                  <a:cubicBezTo>
                    <a:pt x="3998" y="0"/>
                    <a:pt x="3880" y="6"/>
                    <a:pt x="3761" y="18"/>
                  </a:cubicBezTo>
                  <a:cubicBezTo>
                    <a:pt x="1573" y="217"/>
                    <a:pt x="1" y="2186"/>
                    <a:pt x="279" y="4354"/>
                  </a:cubicBezTo>
                  <a:lnTo>
                    <a:pt x="1712" y="13704"/>
                  </a:lnTo>
                  <a:cubicBezTo>
                    <a:pt x="1912" y="15071"/>
                    <a:pt x="2915" y="16138"/>
                    <a:pt x="4230" y="16138"/>
                  </a:cubicBezTo>
                  <a:cubicBezTo>
                    <a:pt x="4349" y="16138"/>
                    <a:pt x="4472" y="16129"/>
                    <a:pt x="4596" y="16111"/>
                  </a:cubicBezTo>
                  <a:cubicBezTo>
                    <a:pt x="6088" y="15892"/>
                    <a:pt x="6904" y="14579"/>
                    <a:pt x="6705" y="13087"/>
                  </a:cubicBezTo>
                  <a:lnTo>
                    <a:pt x="6267" y="10800"/>
                  </a:lnTo>
                  <a:lnTo>
                    <a:pt x="6267" y="10760"/>
                  </a:lnTo>
                  <a:cubicBezTo>
                    <a:pt x="6387" y="10760"/>
                    <a:pt x="6685" y="10700"/>
                    <a:pt x="6784" y="10640"/>
                  </a:cubicBezTo>
                  <a:cubicBezTo>
                    <a:pt x="7262" y="10422"/>
                    <a:pt x="8435" y="9646"/>
                    <a:pt x="8455" y="7656"/>
                  </a:cubicBezTo>
                  <a:cubicBezTo>
                    <a:pt x="8455" y="7020"/>
                    <a:pt x="8237" y="5190"/>
                    <a:pt x="7958" y="3399"/>
                  </a:cubicBezTo>
                  <a:cubicBezTo>
                    <a:pt x="7658" y="1488"/>
                    <a:pt x="6017" y="0"/>
                    <a:pt x="4115" y="0"/>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270;p23">
              <a:extLst>
                <a:ext uri="{FF2B5EF4-FFF2-40B4-BE49-F238E27FC236}">
                  <a16:creationId xmlns:a16="http://schemas.microsoft.com/office/drawing/2014/main" id="{1A3DBA6E-CE41-9219-5F55-E1F5F744344C}"/>
                </a:ext>
              </a:extLst>
            </p:cNvPr>
            <p:cNvSpPr/>
            <p:nvPr/>
          </p:nvSpPr>
          <p:spPr>
            <a:xfrm>
              <a:off x="1289104" y="1662008"/>
              <a:ext cx="44916" cy="15533"/>
            </a:xfrm>
            <a:custGeom>
              <a:avLst/>
              <a:gdLst/>
              <a:ahLst/>
              <a:cxnLst/>
              <a:rect l="l" t="t" r="r" b="b"/>
              <a:pathLst>
                <a:path w="1255" h="434" extrusionOk="0">
                  <a:moveTo>
                    <a:pt x="735" y="1"/>
                  </a:moveTo>
                  <a:cubicBezTo>
                    <a:pt x="690" y="1"/>
                    <a:pt x="644" y="5"/>
                    <a:pt x="598" y="14"/>
                  </a:cubicBezTo>
                  <a:cubicBezTo>
                    <a:pt x="399" y="34"/>
                    <a:pt x="240" y="133"/>
                    <a:pt x="140" y="233"/>
                  </a:cubicBezTo>
                  <a:cubicBezTo>
                    <a:pt x="41" y="332"/>
                    <a:pt x="1" y="392"/>
                    <a:pt x="41" y="432"/>
                  </a:cubicBezTo>
                  <a:cubicBezTo>
                    <a:pt x="43" y="433"/>
                    <a:pt x="45" y="433"/>
                    <a:pt x="48" y="433"/>
                  </a:cubicBezTo>
                  <a:cubicBezTo>
                    <a:pt x="101" y="433"/>
                    <a:pt x="315" y="250"/>
                    <a:pt x="638" y="193"/>
                  </a:cubicBezTo>
                  <a:cubicBezTo>
                    <a:pt x="674" y="189"/>
                    <a:pt x="709" y="187"/>
                    <a:pt x="744" y="187"/>
                  </a:cubicBezTo>
                  <a:cubicBezTo>
                    <a:pt x="966" y="187"/>
                    <a:pt x="1155" y="266"/>
                    <a:pt x="1225" y="266"/>
                  </a:cubicBezTo>
                  <a:cubicBezTo>
                    <a:pt x="1241" y="266"/>
                    <a:pt x="1251" y="262"/>
                    <a:pt x="1254" y="253"/>
                  </a:cubicBezTo>
                  <a:cubicBezTo>
                    <a:pt x="1254" y="233"/>
                    <a:pt x="1195" y="153"/>
                    <a:pt x="1095" y="74"/>
                  </a:cubicBezTo>
                  <a:cubicBezTo>
                    <a:pt x="1019" y="43"/>
                    <a:pt x="884" y="1"/>
                    <a:pt x="73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271;p23">
              <a:extLst>
                <a:ext uri="{FF2B5EF4-FFF2-40B4-BE49-F238E27FC236}">
                  <a16:creationId xmlns:a16="http://schemas.microsoft.com/office/drawing/2014/main" id="{AD581A51-9B18-C228-9A62-C162B75EABDF}"/>
                </a:ext>
              </a:extLst>
            </p:cNvPr>
            <p:cNvSpPr/>
            <p:nvPr/>
          </p:nvSpPr>
          <p:spPr>
            <a:xfrm>
              <a:off x="1180909" y="1682981"/>
              <a:ext cx="45596" cy="15891"/>
            </a:xfrm>
            <a:custGeom>
              <a:avLst/>
              <a:gdLst/>
              <a:ahLst/>
              <a:cxnLst/>
              <a:rect l="l" t="t" r="r" b="b"/>
              <a:pathLst>
                <a:path w="1274" h="444" extrusionOk="0">
                  <a:moveTo>
                    <a:pt x="678" y="1"/>
                  </a:moveTo>
                  <a:cubicBezTo>
                    <a:pt x="651" y="1"/>
                    <a:pt x="624" y="2"/>
                    <a:pt x="597" y="5"/>
                  </a:cubicBezTo>
                  <a:cubicBezTo>
                    <a:pt x="398" y="45"/>
                    <a:pt x="219" y="144"/>
                    <a:pt x="120" y="244"/>
                  </a:cubicBezTo>
                  <a:cubicBezTo>
                    <a:pt x="20" y="343"/>
                    <a:pt x="0" y="403"/>
                    <a:pt x="20" y="443"/>
                  </a:cubicBezTo>
                  <a:cubicBezTo>
                    <a:pt x="23" y="443"/>
                    <a:pt x="26" y="444"/>
                    <a:pt x="30" y="444"/>
                  </a:cubicBezTo>
                  <a:cubicBezTo>
                    <a:pt x="101" y="444"/>
                    <a:pt x="314" y="261"/>
                    <a:pt x="617" y="204"/>
                  </a:cubicBezTo>
                  <a:cubicBezTo>
                    <a:pt x="653" y="199"/>
                    <a:pt x="689" y="197"/>
                    <a:pt x="723" y="197"/>
                  </a:cubicBezTo>
                  <a:cubicBezTo>
                    <a:pt x="946" y="197"/>
                    <a:pt x="1134" y="277"/>
                    <a:pt x="1205" y="277"/>
                  </a:cubicBezTo>
                  <a:cubicBezTo>
                    <a:pt x="1220" y="277"/>
                    <a:pt x="1230" y="273"/>
                    <a:pt x="1234" y="263"/>
                  </a:cubicBezTo>
                  <a:cubicBezTo>
                    <a:pt x="1273" y="244"/>
                    <a:pt x="1214" y="164"/>
                    <a:pt x="1094" y="84"/>
                  </a:cubicBezTo>
                  <a:cubicBezTo>
                    <a:pt x="1009" y="50"/>
                    <a:pt x="848" y="1"/>
                    <a:pt x="67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272;p23">
              <a:extLst>
                <a:ext uri="{FF2B5EF4-FFF2-40B4-BE49-F238E27FC236}">
                  <a16:creationId xmlns:a16="http://schemas.microsoft.com/office/drawing/2014/main" id="{7170AE9E-61F1-9722-F897-C829B380904D}"/>
                </a:ext>
              </a:extLst>
            </p:cNvPr>
            <p:cNvSpPr/>
            <p:nvPr/>
          </p:nvSpPr>
          <p:spPr>
            <a:xfrm>
              <a:off x="1248553" y="1662438"/>
              <a:ext cx="51287" cy="98924"/>
            </a:xfrm>
            <a:custGeom>
              <a:avLst/>
              <a:gdLst/>
              <a:ahLst/>
              <a:cxnLst/>
              <a:rect l="l" t="t" r="r" b="b"/>
              <a:pathLst>
                <a:path w="1433" h="2764" extrusionOk="0">
                  <a:moveTo>
                    <a:pt x="23" y="0"/>
                  </a:moveTo>
                  <a:cubicBezTo>
                    <a:pt x="21" y="0"/>
                    <a:pt x="21" y="1"/>
                    <a:pt x="20" y="2"/>
                  </a:cubicBezTo>
                  <a:cubicBezTo>
                    <a:pt x="0" y="2"/>
                    <a:pt x="338" y="738"/>
                    <a:pt x="836" y="1613"/>
                  </a:cubicBezTo>
                  <a:cubicBezTo>
                    <a:pt x="975" y="1832"/>
                    <a:pt x="1094" y="2031"/>
                    <a:pt x="1194" y="2230"/>
                  </a:cubicBezTo>
                  <a:cubicBezTo>
                    <a:pt x="1233" y="2329"/>
                    <a:pt x="1293" y="2409"/>
                    <a:pt x="1293" y="2489"/>
                  </a:cubicBezTo>
                  <a:cubicBezTo>
                    <a:pt x="1293" y="2528"/>
                    <a:pt x="1194" y="2548"/>
                    <a:pt x="1114" y="2568"/>
                  </a:cubicBezTo>
                  <a:cubicBezTo>
                    <a:pt x="796" y="2688"/>
                    <a:pt x="597" y="2727"/>
                    <a:pt x="597" y="2747"/>
                  </a:cubicBezTo>
                  <a:cubicBezTo>
                    <a:pt x="602" y="2758"/>
                    <a:pt x="622" y="2763"/>
                    <a:pt x="654" y="2763"/>
                  </a:cubicBezTo>
                  <a:cubicBezTo>
                    <a:pt x="737" y="2763"/>
                    <a:pt x="905" y="2731"/>
                    <a:pt x="1134" y="2688"/>
                  </a:cubicBezTo>
                  <a:cubicBezTo>
                    <a:pt x="1194" y="2648"/>
                    <a:pt x="1233" y="2648"/>
                    <a:pt x="1293" y="2628"/>
                  </a:cubicBezTo>
                  <a:cubicBezTo>
                    <a:pt x="1333" y="2608"/>
                    <a:pt x="1393" y="2548"/>
                    <a:pt x="1412" y="2489"/>
                  </a:cubicBezTo>
                  <a:cubicBezTo>
                    <a:pt x="1432" y="2349"/>
                    <a:pt x="1373" y="2250"/>
                    <a:pt x="1313" y="2150"/>
                  </a:cubicBezTo>
                  <a:cubicBezTo>
                    <a:pt x="1194" y="1951"/>
                    <a:pt x="1094" y="1753"/>
                    <a:pt x="975" y="1534"/>
                  </a:cubicBezTo>
                  <a:cubicBezTo>
                    <a:pt x="491" y="682"/>
                    <a:pt x="64" y="0"/>
                    <a:pt x="23"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273;p23">
              <a:extLst>
                <a:ext uri="{FF2B5EF4-FFF2-40B4-BE49-F238E27FC236}">
                  <a16:creationId xmlns:a16="http://schemas.microsoft.com/office/drawing/2014/main" id="{D72D8B10-9E28-43F5-49FD-94898497DFAD}"/>
                </a:ext>
              </a:extLst>
            </p:cNvPr>
            <p:cNvSpPr/>
            <p:nvPr/>
          </p:nvSpPr>
          <p:spPr>
            <a:xfrm>
              <a:off x="1178046" y="1888169"/>
              <a:ext cx="113240" cy="42447"/>
            </a:xfrm>
            <a:custGeom>
              <a:avLst/>
              <a:gdLst/>
              <a:ahLst/>
              <a:cxnLst/>
              <a:rect l="l" t="t" r="r" b="b"/>
              <a:pathLst>
                <a:path w="3164" h="1186" extrusionOk="0">
                  <a:moveTo>
                    <a:pt x="1" y="1"/>
                  </a:moveTo>
                  <a:cubicBezTo>
                    <a:pt x="1" y="1"/>
                    <a:pt x="557" y="1185"/>
                    <a:pt x="2178" y="1185"/>
                  </a:cubicBezTo>
                  <a:cubicBezTo>
                    <a:pt x="2471" y="1185"/>
                    <a:pt x="2798" y="1147"/>
                    <a:pt x="3164" y="1055"/>
                  </a:cubicBezTo>
                  <a:lnTo>
                    <a:pt x="3044" y="459"/>
                  </a:lnTo>
                  <a:cubicBezTo>
                    <a:pt x="3044" y="459"/>
                    <a:pt x="2796" y="517"/>
                    <a:pt x="2368" y="517"/>
                  </a:cubicBezTo>
                  <a:cubicBezTo>
                    <a:pt x="1824" y="517"/>
                    <a:pt x="990" y="423"/>
                    <a:pt x="1" y="1"/>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274;p23">
              <a:extLst>
                <a:ext uri="{FF2B5EF4-FFF2-40B4-BE49-F238E27FC236}">
                  <a16:creationId xmlns:a16="http://schemas.microsoft.com/office/drawing/2014/main" id="{98C19761-7487-EC3E-CA83-BD7D88991815}"/>
                </a:ext>
              </a:extLst>
            </p:cNvPr>
            <p:cNvSpPr/>
            <p:nvPr/>
          </p:nvSpPr>
          <p:spPr>
            <a:xfrm>
              <a:off x="1233593" y="1785164"/>
              <a:ext cx="37758" cy="27451"/>
            </a:xfrm>
            <a:custGeom>
              <a:avLst/>
              <a:gdLst/>
              <a:ahLst/>
              <a:cxnLst/>
              <a:rect l="l" t="t" r="r" b="b"/>
              <a:pathLst>
                <a:path w="1055" h="767" extrusionOk="0">
                  <a:moveTo>
                    <a:pt x="561" y="0"/>
                  </a:moveTo>
                  <a:cubicBezTo>
                    <a:pt x="513" y="0"/>
                    <a:pt x="465" y="5"/>
                    <a:pt x="418" y="14"/>
                  </a:cubicBezTo>
                  <a:cubicBezTo>
                    <a:pt x="279" y="54"/>
                    <a:pt x="140" y="134"/>
                    <a:pt x="60" y="273"/>
                  </a:cubicBezTo>
                  <a:cubicBezTo>
                    <a:pt x="0" y="392"/>
                    <a:pt x="0" y="571"/>
                    <a:pt x="100" y="671"/>
                  </a:cubicBezTo>
                  <a:cubicBezTo>
                    <a:pt x="155" y="737"/>
                    <a:pt x="239" y="766"/>
                    <a:pt x="328" y="766"/>
                  </a:cubicBezTo>
                  <a:cubicBezTo>
                    <a:pt x="400" y="766"/>
                    <a:pt x="475" y="746"/>
                    <a:pt x="537" y="711"/>
                  </a:cubicBezTo>
                  <a:cubicBezTo>
                    <a:pt x="697" y="651"/>
                    <a:pt x="816" y="512"/>
                    <a:pt x="935" y="392"/>
                  </a:cubicBezTo>
                  <a:cubicBezTo>
                    <a:pt x="955" y="373"/>
                    <a:pt x="1015" y="313"/>
                    <a:pt x="1015" y="273"/>
                  </a:cubicBezTo>
                  <a:cubicBezTo>
                    <a:pt x="1055" y="253"/>
                    <a:pt x="1035" y="193"/>
                    <a:pt x="995" y="174"/>
                  </a:cubicBezTo>
                  <a:cubicBezTo>
                    <a:pt x="873" y="52"/>
                    <a:pt x="717" y="0"/>
                    <a:pt x="561"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275;p23">
              <a:extLst>
                <a:ext uri="{FF2B5EF4-FFF2-40B4-BE49-F238E27FC236}">
                  <a16:creationId xmlns:a16="http://schemas.microsoft.com/office/drawing/2014/main" id="{F0B5449C-A478-06F5-6664-BCE741CDB34D}"/>
                </a:ext>
              </a:extLst>
            </p:cNvPr>
            <p:cNvSpPr/>
            <p:nvPr/>
          </p:nvSpPr>
          <p:spPr>
            <a:xfrm>
              <a:off x="1234309" y="1774283"/>
              <a:ext cx="44165" cy="30887"/>
            </a:xfrm>
            <a:custGeom>
              <a:avLst/>
              <a:gdLst/>
              <a:ahLst/>
              <a:cxnLst/>
              <a:rect l="l" t="t" r="r" b="b"/>
              <a:pathLst>
                <a:path w="1234" h="863" extrusionOk="0">
                  <a:moveTo>
                    <a:pt x="40" y="0"/>
                  </a:moveTo>
                  <a:cubicBezTo>
                    <a:pt x="20" y="20"/>
                    <a:pt x="0" y="100"/>
                    <a:pt x="20" y="259"/>
                  </a:cubicBezTo>
                  <a:cubicBezTo>
                    <a:pt x="40" y="398"/>
                    <a:pt x="139" y="597"/>
                    <a:pt x="378" y="716"/>
                  </a:cubicBezTo>
                  <a:cubicBezTo>
                    <a:pt x="552" y="827"/>
                    <a:pt x="738" y="862"/>
                    <a:pt x="887" y="862"/>
                  </a:cubicBezTo>
                  <a:cubicBezTo>
                    <a:pt x="926" y="862"/>
                    <a:pt x="962" y="860"/>
                    <a:pt x="995" y="856"/>
                  </a:cubicBezTo>
                  <a:cubicBezTo>
                    <a:pt x="1174" y="816"/>
                    <a:pt x="1234" y="776"/>
                    <a:pt x="1234" y="756"/>
                  </a:cubicBezTo>
                  <a:cubicBezTo>
                    <a:pt x="1214" y="696"/>
                    <a:pt x="836" y="796"/>
                    <a:pt x="498" y="577"/>
                  </a:cubicBezTo>
                  <a:cubicBezTo>
                    <a:pt x="139" y="358"/>
                    <a:pt x="100" y="0"/>
                    <a:pt x="4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276;p23">
              <a:extLst>
                <a:ext uri="{FF2B5EF4-FFF2-40B4-BE49-F238E27FC236}">
                  <a16:creationId xmlns:a16="http://schemas.microsoft.com/office/drawing/2014/main" id="{3A9F167B-5E6C-2F52-1E17-22ED8C30C44B}"/>
                </a:ext>
              </a:extLst>
            </p:cNvPr>
            <p:cNvSpPr/>
            <p:nvPr/>
          </p:nvSpPr>
          <p:spPr>
            <a:xfrm>
              <a:off x="1164517" y="1650663"/>
              <a:ext cx="54866" cy="21188"/>
            </a:xfrm>
            <a:custGeom>
              <a:avLst/>
              <a:gdLst/>
              <a:ahLst/>
              <a:cxnLst/>
              <a:rect l="l" t="t" r="r" b="b"/>
              <a:pathLst>
                <a:path w="1533" h="592" extrusionOk="0">
                  <a:moveTo>
                    <a:pt x="1112" y="1"/>
                  </a:moveTo>
                  <a:cubicBezTo>
                    <a:pt x="992" y="1"/>
                    <a:pt x="848" y="15"/>
                    <a:pt x="697" y="52"/>
                  </a:cubicBezTo>
                  <a:cubicBezTo>
                    <a:pt x="458" y="92"/>
                    <a:pt x="279" y="232"/>
                    <a:pt x="160" y="331"/>
                  </a:cubicBezTo>
                  <a:cubicBezTo>
                    <a:pt x="60" y="450"/>
                    <a:pt x="1" y="550"/>
                    <a:pt x="41" y="570"/>
                  </a:cubicBezTo>
                  <a:cubicBezTo>
                    <a:pt x="48" y="585"/>
                    <a:pt x="65" y="591"/>
                    <a:pt x="90" y="591"/>
                  </a:cubicBezTo>
                  <a:cubicBezTo>
                    <a:pt x="197" y="591"/>
                    <a:pt x="454" y="471"/>
                    <a:pt x="777" y="391"/>
                  </a:cubicBezTo>
                  <a:cubicBezTo>
                    <a:pt x="1155" y="291"/>
                    <a:pt x="1493" y="291"/>
                    <a:pt x="1532" y="192"/>
                  </a:cubicBezTo>
                  <a:cubicBezTo>
                    <a:pt x="1532" y="152"/>
                    <a:pt x="1453" y="92"/>
                    <a:pt x="1294" y="13"/>
                  </a:cubicBezTo>
                  <a:cubicBezTo>
                    <a:pt x="1243" y="5"/>
                    <a:pt x="1181" y="1"/>
                    <a:pt x="1112"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277;p23">
              <a:extLst>
                <a:ext uri="{FF2B5EF4-FFF2-40B4-BE49-F238E27FC236}">
                  <a16:creationId xmlns:a16="http://schemas.microsoft.com/office/drawing/2014/main" id="{EF21C6E4-71B0-2F22-000E-C34CC6D04478}"/>
                </a:ext>
              </a:extLst>
            </p:cNvPr>
            <p:cNvSpPr/>
            <p:nvPr/>
          </p:nvSpPr>
          <p:spPr>
            <a:xfrm>
              <a:off x="1281302" y="1628150"/>
              <a:ext cx="42733" cy="15533"/>
            </a:xfrm>
            <a:custGeom>
              <a:avLst/>
              <a:gdLst/>
              <a:ahLst/>
              <a:cxnLst/>
              <a:rect l="l" t="t" r="r" b="b"/>
              <a:pathLst>
                <a:path w="1194" h="434" extrusionOk="0">
                  <a:moveTo>
                    <a:pt x="677" y="0"/>
                  </a:moveTo>
                  <a:cubicBezTo>
                    <a:pt x="645" y="0"/>
                    <a:pt x="611" y="2"/>
                    <a:pt x="577" y="5"/>
                  </a:cubicBezTo>
                  <a:cubicBezTo>
                    <a:pt x="378" y="25"/>
                    <a:pt x="239" y="124"/>
                    <a:pt x="119" y="204"/>
                  </a:cubicBezTo>
                  <a:cubicBezTo>
                    <a:pt x="20" y="284"/>
                    <a:pt x="0" y="383"/>
                    <a:pt x="20" y="403"/>
                  </a:cubicBezTo>
                  <a:cubicBezTo>
                    <a:pt x="42" y="425"/>
                    <a:pt x="75" y="433"/>
                    <a:pt x="117" y="433"/>
                  </a:cubicBezTo>
                  <a:cubicBezTo>
                    <a:pt x="226" y="433"/>
                    <a:pt x="396" y="378"/>
                    <a:pt x="597" y="363"/>
                  </a:cubicBezTo>
                  <a:cubicBezTo>
                    <a:pt x="875" y="323"/>
                    <a:pt x="1114" y="363"/>
                    <a:pt x="1174" y="284"/>
                  </a:cubicBezTo>
                  <a:cubicBezTo>
                    <a:pt x="1194" y="224"/>
                    <a:pt x="1154" y="164"/>
                    <a:pt x="1054" y="105"/>
                  </a:cubicBezTo>
                  <a:cubicBezTo>
                    <a:pt x="972" y="39"/>
                    <a:pt x="835" y="0"/>
                    <a:pt x="677"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278;p23">
              <a:extLst>
                <a:ext uri="{FF2B5EF4-FFF2-40B4-BE49-F238E27FC236}">
                  <a16:creationId xmlns:a16="http://schemas.microsoft.com/office/drawing/2014/main" id="{3FC04D49-3816-9449-DF12-F3680E74084C}"/>
                </a:ext>
              </a:extLst>
            </p:cNvPr>
            <p:cNvSpPr/>
            <p:nvPr/>
          </p:nvSpPr>
          <p:spPr>
            <a:xfrm>
              <a:off x="1311903" y="1672602"/>
              <a:ext cx="22834" cy="20866"/>
            </a:xfrm>
            <a:custGeom>
              <a:avLst/>
              <a:gdLst/>
              <a:ahLst/>
              <a:cxnLst/>
              <a:rect l="l" t="t" r="r" b="b"/>
              <a:pathLst>
                <a:path w="638" h="583" extrusionOk="0">
                  <a:moveTo>
                    <a:pt x="281" y="1"/>
                  </a:moveTo>
                  <a:cubicBezTo>
                    <a:pt x="160" y="1"/>
                    <a:pt x="37" y="105"/>
                    <a:pt x="20" y="235"/>
                  </a:cubicBezTo>
                  <a:cubicBezTo>
                    <a:pt x="1" y="414"/>
                    <a:pt x="100" y="553"/>
                    <a:pt x="259" y="573"/>
                  </a:cubicBezTo>
                  <a:cubicBezTo>
                    <a:pt x="286" y="579"/>
                    <a:pt x="312" y="582"/>
                    <a:pt x="338" y="582"/>
                  </a:cubicBezTo>
                  <a:cubicBezTo>
                    <a:pt x="483" y="582"/>
                    <a:pt x="600" y="490"/>
                    <a:pt x="617" y="355"/>
                  </a:cubicBezTo>
                  <a:cubicBezTo>
                    <a:pt x="637" y="176"/>
                    <a:pt x="538" y="36"/>
                    <a:pt x="359" y="16"/>
                  </a:cubicBezTo>
                  <a:cubicBezTo>
                    <a:pt x="334" y="6"/>
                    <a:pt x="307" y="1"/>
                    <a:pt x="281"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279;p23">
              <a:extLst>
                <a:ext uri="{FF2B5EF4-FFF2-40B4-BE49-F238E27FC236}">
                  <a16:creationId xmlns:a16="http://schemas.microsoft.com/office/drawing/2014/main" id="{129B86CA-D23A-67AD-9482-B65D47F4B4BA}"/>
                </a:ext>
              </a:extLst>
            </p:cNvPr>
            <p:cNvSpPr/>
            <p:nvPr/>
          </p:nvSpPr>
          <p:spPr>
            <a:xfrm>
              <a:off x="1202276" y="1692824"/>
              <a:ext cx="22798" cy="21045"/>
            </a:xfrm>
            <a:custGeom>
              <a:avLst/>
              <a:gdLst/>
              <a:ahLst/>
              <a:cxnLst/>
              <a:rect l="l" t="t" r="r" b="b"/>
              <a:pathLst>
                <a:path w="637" h="588" extrusionOk="0">
                  <a:moveTo>
                    <a:pt x="308" y="1"/>
                  </a:moveTo>
                  <a:cubicBezTo>
                    <a:pt x="159" y="1"/>
                    <a:pt x="37" y="106"/>
                    <a:pt x="20" y="227"/>
                  </a:cubicBezTo>
                  <a:cubicBezTo>
                    <a:pt x="0" y="406"/>
                    <a:pt x="100" y="565"/>
                    <a:pt x="279" y="585"/>
                  </a:cubicBezTo>
                  <a:cubicBezTo>
                    <a:pt x="292" y="587"/>
                    <a:pt x="306" y="588"/>
                    <a:pt x="319" y="588"/>
                  </a:cubicBezTo>
                  <a:cubicBezTo>
                    <a:pt x="464" y="588"/>
                    <a:pt x="599" y="494"/>
                    <a:pt x="617" y="366"/>
                  </a:cubicBezTo>
                  <a:cubicBezTo>
                    <a:pt x="637" y="187"/>
                    <a:pt x="537" y="48"/>
                    <a:pt x="378" y="8"/>
                  </a:cubicBezTo>
                  <a:cubicBezTo>
                    <a:pt x="354" y="3"/>
                    <a:pt x="331" y="1"/>
                    <a:pt x="30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280;p23">
              <a:extLst>
                <a:ext uri="{FF2B5EF4-FFF2-40B4-BE49-F238E27FC236}">
                  <a16:creationId xmlns:a16="http://schemas.microsoft.com/office/drawing/2014/main" id="{4F5C3020-BBD3-7685-A6A8-B6DB3134FE02}"/>
                </a:ext>
              </a:extLst>
            </p:cNvPr>
            <p:cNvSpPr/>
            <p:nvPr/>
          </p:nvSpPr>
          <p:spPr>
            <a:xfrm>
              <a:off x="1081232" y="1957961"/>
              <a:ext cx="269857" cy="190689"/>
            </a:xfrm>
            <a:custGeom>
              <a:avLst/>
              <a:gdLst/>
              <a:ahLst/>
              <a:cxnLst/>
              <a:rect l="l" t="t" r="r" b="b"/>
              <a:pathLst>
                <a:path w="7540" h="5328" extrusionOk="0">
                  <a:moveTo>
                    <a:pt x="7540" y="0"/>
                  </a:moveTo>
                  <a:lnTo>
                    <a:pt x="0" y="1453"/>
                  </a:lnTo>
                  <a:lnTo>
                    <a:pt x="1512" y="5292"/>
                  </a:lnTo>
                  <a:cubicBezTo>
                    <a:pt x="1512" y="5292"/>
                    <a:pt x="2485" y="5327"/>
                    <a:pt x="3168" y="5327"/>
                  </a:cubicBezTo>
                  <a:cubicBezTo>
                    <a:pt x="3510" y="5327"/>
                    <a:pt x="3780" y="5318"/>
                    <a:pt x="3820" y="5292"/>
                  </a:cubicBezTo>
                  <a:cubicBezTo>
                    <a:pt x="3959" y="5232"/>
                    <a:pt x="7301" y="4198"/>
                    <a:pt x="7301" y="4198"/>
                  </a:cubicBezTo>
                  <a:lnTo>
                    <a:pt x="7540" y="0"/>
                  </a:ln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281;p23">
              <a:extLst>
                <a:ext uri="{FF2B5EF4-FFF2-40B4-BE49-F238E27FC236}">
                  <a16:creationId xmlns:a16="http://schemas.microsoft.com/office/drawing/2014/main" id="{38657901-79EC-421D-AFA5-87692557AD35}"/>
                </a:ext>
              </a:extLst>
            </p:cNvPr>
            <p:cNvSpPr/>
            <p:nvPr/>
          </p:nvSpPr>
          <p:spPr>
            <a:xfrm>
              <a:off x="567888" y="2518978"/>
              <a:ext cx="402315" cy="626576"/>
            </a:xfrm>
            <a:custGeom>
              <a:avLst/>
              <a:gdLst/>
              <a:ahLst/>
              <a:cxnLst/>
              <a:rect l="l" t="t" r="r" b="b"/>
              <a:pathLst>
                <a:path w="11241" h="17507" extrusionOk="0">
                  <a:moveTo>
                    <a:pt x="6665" y="1"/>
                  </a:moveTo>
                  <a:lnTo>
                    <a:pt x="3183" y="12155"/>
                  </a:lnTo>
                  <a:cubicBezTo>
                    <a:pt x="3183" y="12155"/>
                    <a:pt x="1473" y="13508"/>
                    <a:pt x="1015" y="13946"/>
                  </a:cubicBezTo>
                  <a:cubicBezTo>
                    <a:pt x="100" y="14881"/>
                    <a:pt x="160" y="14940"/>
                    <a:pt x="299" y="15040"/>
                  </a:cubicBezTo>
                  <a:cubicBezTo>
                    <a:pt x="322" y="15057"/>
                    <a:pt x="350" y="15066"/>
                    <a:pt x="381" y="15066"/>
                  </a:cubicBezTo>
                  <a:cubicBezTo>
                    <a:pt x="753" y="15066"/>
                    <a:pt x="1669" y="13944"/>
                    <a:pt x="1873" y="13944"/>
                  </a:cubicBezTo>
                  <a:cubicBezTo>
                    <a:pt x="1906" y="13944"/>
                    <a:pt x="1921" y="13974"/>
                    <a:pt x="1910" y="14045"/>
                  </a:cubicBezTo>
                  <a:cubicBezTo>
                    <a:pt x="1831" y="14602"/>
                    <a:pt x="1" y="16074"/>
                    <a:pt x="359" y="16293"/>
                  </a:cubicBezTo>
                  <a:cubicBezTo>
                    <a:pt x="395" y="16317"/>
                    <a:pt x="437" y="16329"/>
                    <a:pt x="483" y="16329"/>
                  </a:cubicBezTo>
                  <a:cubicBezTo>
                    <a:pt x="1039" y="16329"/>
                    <a:pt x="2218" y="14689"/>
                    <a:pt x="2328" y="14543"/>
                  </a:cubicBezTo>
                  <a:cubicBezTo>
                    <a:pt x="2364" y="14507"/>
                    <a:pt x="2405" y="14492"/>
                    <a:pt x="2445" y="14492"/>
                  </a:cubicBezTo>
                  <a:cubicBezTo>
                    <a:pt x="2558" y="14492"/>
                    <a:pt x="2655" y="14613"/>
                    <a:pt x="2567" y="14702"/>
                  </a:cubicBezTo>
                  <a:cubicBezTo>
                    <a:pt x="2388" y="14901"/>
                    <a:pt x="578" y="16930"/>
                    <a:pt x="1035" y="17228"/>
                  </a:cubicBezTo>
                  <a:cubicBezTo>
                    <a:pt x="1078" y="17255"/>
                    <a:pt x="1120" y="17267"/>
                    <a:pt x="1160" y="17267"/>
                  </a:cubicBezTo>
                  <a:cubicBezTo>
                    <a:pt x="1386" y="17267"/>
                    <a:pt x="1572" y="16910"/>
                    <a:pt x="1572" y="16910"/>
                  </a:cubicBezTo>
                  <a:cubicBezTo>
                    <a:pt x="1572" y="16910"/>
                    <a:pt x="3003" y="15033"/>
                    <a:pt x="3296" y="15033"/>
                  </a:cubicBezTo>
                  <a:cubicBezTo>
                    <a:pt x="3307" y="15033"/>
                    <a:pt x="3315" y="15035"/>
                    <a:pt x="3323" y="15040"/>
                  </a:cubicBezTo>
                  <a:cubicBezTo>
                    <a:pt x="3542" y="15199"/>
                    <a:pt x="2686" y="16412"/>
                    <a:pt x="2348" y="16810"/>
                  </a:cubicBezTo>
                  <a:cubicBezTo>
                    <a:pt x="2030" y="17208"/>
                    <a:pt x="2089" y="17507"/>
                    <a:pt x="2388" y="17507"/>
                  </a:cubicBezTo>
                  <a:cubicBezTo>
                    <a:pt x="2587" y="17507"/>
                    <a:pt x="3601" y="16333"/>
                    <a:pt x="3900" y="15935"/>
                  </a:cubicBezTo>
                  <a:cubicBezTo>
                    <a:pt x="4117" y="15646"/>
                    <a:pt x="4618" y="14988"/>
                    <a:pt x="4891" y="14988"/>
                  </a:cubicBezTo>
                  <a:cubicBezTo>
                    <a:pt x="4993" y="14988"/>
                    <a:pt x="5062" y="15080"/>
                    <a:pt x="5073" y="15318"/>
                  </a:cubicBezTo>
                  <a:cubicBezTo>
                    <a:pt x="5093" y="16194"/>
                    <a:pt x="5431" y="16830"/>
                    <a:pt x="5670" y="16969"/>
                  </a:cubicBezTo>
                  <a:cubicBezTo>
                    <a:pt x="5700" y="16984"/>
                    <a:pt x="5731" y="16991"/>
                    <a:pt x="5761" y="16991"/>
                  </a:cubicBezTo>
                  <a:cubicBezTo>
                    <a:pt x="5933" y="16991"/>
                    <a:pt x="6090" y="16774"/>
                    <a:pt x="5988" y="16572"/>
                  </a:cubicBezTo>
                  <a:cubicBezTo>
                    <a:pt x="5889" y="16393"/>
                    <a:pt x="5809" y="15995"/>
                    <a:pt x="5789" y="15716"/>
                  </a:cubicBezTo>
                  <a:cubicBezTo>
                    <a:pt x="5770" y="15497"/>
                    <a:pt x="5770" y="15239"/>
                    <a:pt x="5809" y="15020"/>
                  </a:cubicBezTo>
                  <a:cubicBezTo>
                    <a:pt x="5869" y="14761"/>
                    <a:pt x="5929" y="14523"/>
                    <a:pt x="5988" y="14324"/>
                  </a:cubicBezTo>
                  <a:lnTo>
                    <a:pt x="11240" y="1"/>
                  </a:ln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282;p23">
              <a:extLst>
                <a:ext uri="{FF2B5EF4-FFF2-40B4-BE49-F238E27FC236}">
                  <a16:creationId xmlns:a16="http://schemas.microsoft.com/office/drawing/2014/main" id="{30E3AB8B-8A61-FDCD-ACDC-5270744DA4CC}"/>
                </a:ext>
              </a:extLst>
            </p:cNvPr>
            <p:cNvSpPr/>
            <p:nvPr/>
          </p:nvSpPr>
          <p:spPr>
            <a:xfrm>
              <a:off x="1576037" y="1419706"/>
              <a:ext cx="791031" cy="633698"/>
            </a:xfrm>
            <a:custGeom>
              <a:avLst/>
              <a:gdLst/>
              <a:ahLst/>
              <a:cxnLst/>
              <a:rect l="l" t="t" r="r" b="b"/>
              <a:pathLst>
                <a:path w="22102" h="17706" extrusionOk="0">
                  <a:moveTo>
                    <a:pt x="16814" y="1"/>
                  </a:moveTo>
                  <a:cubicBezTo>
                    <a:pt x="16658" y="1"/>
                    <a:pt x="16502" y="152"/>
                    <a:pt x="16532" y="359"/>
                  </a:cubicBezTo>
                  <a:cubicBezTo>
                    <a:pt x="16571" y="558"/>
                    <a:pt x="16532" y="955"/>
                    <a:pt x="16492" y="1234"/>
                  </a:cubicBezTo>
                  <a:cubicBezTo>
                    <a:pt x="16432" y="1453"/>
                    <a:pt x="16392" y="1711"/>
                    <a:pt x="16253" y="1890"/>
                  </a:cubicBezTo>
                  <a:cubicBezTo>
                    <a:pt x="16134" y="2149"/>
                    <a:pt x="16014" y="2348"/>
                    <a:pt x="15915" y="2527"/>
                  </a:cubicBezTo>
                  <a:lnTo>
                    <a:pt x="15040" y="3243"/>
                  </a:lnTo>
                  <a:cubicBezTo>
                    <a:pt x="15040" y="3243"/>
                    <a:pt x="8574" y="9092"/>
                    <a:pt x="7540" y="9887"/>
                  </a:cubicBezTo>
                  <a:cubicBezTo>
                    <a:pt x="6506" y="10683"/>
                    <a:pt x="1" y="13269"/>
                    <a:pt x="1" y="13269"/>
                  </a:cubicBezTo>
                  <a:lnTo>
                    <a:pt x="1194" y="17705"/>
                  </a:lnTo>
                  <a:lnTo>
                    <a:pt x="9131" y="14522"/>
                  </a:lnTo>
                  <a:lnTo>
                    <a:pt x="17785" y="5551"/>
                  </a:lnTo>
                  <a:lnTo>
                    <a:pt x="18004" y="5332"/>
                  </a:lnTo>
                  <a:cubicBezTo>
                    <a:pt x="18004" y="5332"/>
                    <a:pt x="20013" y="4476"/>
                    <a:pt x="20570" y="4178"/>
                  </a:cubicBezTo>
                  <a:cubicBezTo>
                    <a:pt x="21704" y="3561"/>
                    <a:pt x="21664" y="3462"/>
                    <a:pt x="21564" y="3343"/>
                  </a:cubicBezTo>
                  <a:cubicBezTo>
                    <a:pt x="21537" y="3308"/>
                    <a:pt x="21491" y="3293"/>
                    <a:pt x="21432" y="3293"/>
                  </a:cubicBezTo>
                  <a:cubicBezTo>
                    <a:pt x="21034" y="3293"/>
                    <a:pt x="20023" y="3979"/>
                    <a:pt x="19773" y="3979"/>
                  </a:cubicBezTo>
                  <a:cubicBezTo>
                    <a:pt x="19716" y="3979"/>
                    <a:pt x="19698" y="3944"/>
                    <a:pt x="19734" y="3860"/>
                  </a:cubicBezTo>
                  <a:cubicBezTo>
                    <a:pt x="19973" y="3343"/>
                    <a:pt x="22101" y="2447"/>
                    <a:pt x="21843" y="2129"/>
                  </a:cubicBezTo>
                  <a:cubicBezTo>
                    <a:pt x="21798" y="2077"/>
                    <a:pt x="21730" y="2054"/>
                    <a:pt x="21645" y="2054"/>
                  </a:cubicBezTo>
                  <a:cubicBezTo>
                    <a:pt x="21052" y="2054"/>
                    <a:pt x="19632" y="3176"/>
                    <a:pt x="19476" y="3263"/>
                  </a:cubicBezTo>
                  <a:cubicBezTo>
                    <a:pt x="19447" y="3281"/>
                    <a:pt x="19419" y="3288"/>
                    <a:pt x="19392" y="3288"/>
                  </a:cubicBezTo>
                  <a:cubicBezTo>
                    <a:pt x="19269" y="3288"/>
                    <a:pt x="19182" y="3126"/>
                    <a:pt x="19297" y="3044"/>
                  </a:cubicBezTo>
                  <a:cubicBezTo>
                    <a:pt x="19515" y="2925"/>
                    <a:pt x="21803" y="1453"/>
                    <a:pt x="21465" y="1035"/>
                  </a:cubicBezTo>
                  <a:cubicBezTo>
                    <a:pt x="21422" y="988"/>
                    <a:pt x="21371" y="969"/>
                    <a:pt x="21317" y="969"/>
                  </a:cubicBezTo>
                  <a:cubicBezTo>
                    <a:pt x="21121" y="969"/>
                    <a:pt x="20888" y="1214"/>
                    <a:pt x="20888" y="1214"/>
                  </a:cubicBezTo>
                  <a:cubicBezTo>
                    <a:pt x="20888" y="1214"/>
                    <a:pt x="19102" y="2545"/>
                    <a:pt x="18733" y="2545"/>
                  </a:cubicBezTo>
                  <a:cubicBezTo>
                    <a:pt x="18709" y="2545"/>
                    <a:pt x="18691" y="2539"/>
                    <a:pt x="18680" y="2527"/>
                  </a:cubicBezTo>
                  <a:cubicBezTo>
                    <a:pt x="18501" y="2328"/>
                    <a:pt x="19675" y="1393"/>
                    <a:pt x="20092" y="1095"/>
                  </a:cubicBezTo>
                  <a:cubicBezTo>
                    <a:pt x="20510" y="836"/>
                    <a:pt x="20550" y="498"/>
                    <a:pt x="20271" y="438"/>
                  </a:cubicBezTo>
                  <a:cubicBezTo>
                    <a:pt x="20265" y="436"/>
                    <a:pt x="20257" y="435"/>
                    <a:pt x="20248" y="435"/>
                  </a:cubicBezTo>
                  <a:cubicBezTo>
                    <a:pt x="19987" y="435"/>
                    <a:pt x="18766" y="1244"/>
                    <a:pt x="18382" y="1532"/>
                  </a:cubicBezTo>
                  <a:cubicBezTo>
                    <a:pt x="18113" y="1734"/>
                    <a:pt x="17528" y="2171"/>
                    <a:pt x="17236" y="2171"/>
                  </a:cubicBezTo>
                  <a:cubicBezTo>
                    <a:pt x="17096" y="2171"/>
                    <a:pt x="17024" y="2069"/>
                    <a:pt x="17089" y="1791"/>
                  </a:cubicBezTo>
                  <a:cubicBezTo>
                    <a:pt x="17307" y="955"/>
                    <a:pt x="17128" y="239"/>
                    <a:pt x="16969" y="60"/>
                  </a:cubicBezTo>
                  <a:cubicBezTo>
                    <a:pt x="16923" y="19"/>
                    <a:pt x="16868" y="1"/>
                    <a:pt x="16814" y="1"/>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283;p23">
              <a:extLst>
                <a:ext uri="{FF2B5EF4-FFF2-40B4-BE49-F238E27FC236}">
                  <a16:creationId xmlns:a16="http://schemas.microsoft.com/office/drawing/2014/main" id="{88476A24-5AFF-C2ED-5160-27A3956C9A0D}"/>
                </a:ext>
              </a:extLst>
            </p:cNvPr>
            <p:cNvSpPr/>
            <p:nvPr/>
          </p:nvSpPr>
          <p:spPr>
            <a:xfrm>
              <a:off x="571467" y="4335959"/>
              <a:ext cx="280522" cy="390827"/>
            </a:xfrm>
            <a:custGeom>
              <a:avLst/>
              <a:gdLst/>
              <a:ahLst/>
              <a:cxnLst/>
              <a:rect l="l" t="t" r="r" b="b"/>
              <a:pathLst>
                <a:path w="7838" h="10920" extrusionOk="0">
                  <a:moveTo>
                    <a:pt x="3740" y="0"/>
                  </a:moveTo>
                  <a:lnTo>
                    <a:pt x="2487" y="5769"/>
                  </a:lnTo>
                  <a:lnTo>
                    <a:pt x="179" y="10006"/>
                  </a:lnTo>
                  <a:cubicBezTo>
                    <a:pt x="0" y="10305"/>
                    <a:pt x="119" y="10702"/>
                    <a:pt x="438" y="10862"/>
                  </a:cubicBezTo>
                  <a:cubicBezTo>
                    <a:pt x="522" y="10899"/>
                    <a:pt x="611" y="10919"/>
                    <a:pt x="700" y="10919"/>
                  </a:cubicBezTo>
                  <a:cubicBezTo>
                    <a:pt x="800" y="10919"/>
                    <a:pt x="900" y="10894"/>
                    <a:pt x="995" y="10842"/>
                  </a:cubicBezTo>
                  <a:cubicBezTo>
                    <a:pt x="2049" y="10205"/>
                    <a:pt x="6028" y="7898"/>
                    <a:pt x="6087" y="7480"/>
                  </a:cubicBezTo>
                  <a:cubicBezTo>
                    <a:pt x="6167" y="6983"/>
                    <a:pt x="7838" y="1492"/>
                    <a:pt x="7838" y="1492"/>
                  </a:cubicBezTo>
                  <a:lnTo>
                    <a:pt x="3740" y="0"/>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284;p23">
              <a:extLst>
                <a:ext uri="{FF2B5EF4-FFF2-40B4-BE49-F238E27FC236}">
                  <a16:creationId xmlns:a16="http://schemas.microsoft.com/office/drawing/2014/main" id="{4102D021-ADF4-BA69-00F8-34E51B92BB59}"/>
                </a:ext>
              </a:extLst>
            </p:cNvPr>
            <p:cNvSpPr/>
            <p:nvPr/>
          </p:nvSpPr>
          <p:spPr>
            <a:xfrm>
              <a:off x="586392" y="4589428"/>
              <a:ext cx="205793" cy="137613"/>
            </a:xfrm>
            <a:custGeom>
              <a:avLst/>
              <a:gdLst/>
              <a:ahLst/>
              <a:cxnLst/>
              <a:rect l="l" t="t" r="r" b="b"/>
              <a:pathLst>
                <a:path w="5750" h="3845" extrusionOk="0">
                  <a:moveTo>
                    <a:pt x="5750" y="0"/>
                  </a:moveTo>
                  <a:lnTo>
                    <a:pt x="1" y="3780"/>
                  </a:lnTo>
                  <a:cubicBezTo>
                    <a:pt x="90" y="3824"/>
                    <a:pt x="180" y="3845"/>
                    <a:pt x="268" y="3845"/>
                  </a:cubicBezTo>
                  <a:cubicBezTo>
                    <a:pt x="375" y="3845"/>
                    <a:pt x="479" y="3814"/>
                    <a:pt x="578" y="3760"/>
                  </a:cubicBezTo>
                  <a:cubicBezTo>
                    <a:pt x="3562" y="2009"/>
                    <a:pt x="4875" y="1114"/>
                    <a:pt x="5352" y="776"/>
                  </a:cubicBezTo>
                  <a:cubicBezTo>
                    <a:pt x="5511" y="637"/>
                    <a:pt x="5650" y="438"/>
                    <a:pt x="5690" y="239"/>
                  </a:cubicBezTo>
                  <a:lnTo>
                    <a:pt x="575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285;p23">
              <a:extLst>
                <a:ext uri="{FF2B5EF4-FFF2-40B4-BE49-F238E27FC236}">
                  <a16:creationId xmlns:a16="http://schemas.microsoft.com/office/drawing/2014/main" id="{0346D0BA-FE99-8F4F-1045-9BF2F03903A5}"/>
                </a:ext>
              </a:extLst>
            </p:cNvPr>
            <p:cNvSpPr/>
            <p:nvPr/>
          </p:nvSpPr>
          <p:spPr>
            <a:xfrm>
              <a:off x="757292" y="4512514"/>
              <a:ext cx="28489" cy="24874"/>
            </a:xfrm>
            <a:custGeom>
              <a:avLst/>
              <a:gdLst/>
              <a:ahLst/>
              <a:cxnLst/>
              <a:rect l="l" t="t" r="r" b="b"/>
              <a:pathLst>
                <a:path w="796" h="695" extrusionOk="0">
                  <a:moveTo>
                    <a:pt x="388" y="1"/>
                  </a:moveTo>
                  <a:cubicBezTo>
                    <a:pt x="335" y="1"/>
                    <a:pt x="283" y="13"/>
                    <a:pt x="239" y="40"/>
                  </a:cubicBezTo>
                  <a:lnTo>
                    <a:pt x="279" y="1"/>
                  </a:lnTo>
                  <a:lnTo>
                    <a:pt x="279" y="1"/>
                  </a:lnTo>
                  <a:cubicBezTo>
                    <a:pt x="100" y="80"/>
                    <a:pt x="0" y="279"/>
                    <a:pt x="80" y="458"/>
                  </a:cubicBezTo>
                  <a:cubicBezTo>
                    <a:pt x="112" y="602"/>
                    <a:pt x="259" y="694"/>
                    <a:pt x="398" y="694"/>
                  </a:cubicBezTo>
                  <a:cubicBezTo>
                    <a:pt x="432" y="694"/>
                    <a:pt x="466" y="689"/>
                    <a:pt x="497" y="677"/>
                  </a:cubicBezTo>
                  <a:cubicBezTo>
                    <a:pt x="676" y="637"/>
                    <a:pt x="796" y="379"/>
                    <a:pt x="716" y="200"/>
                  </a:cubicBezTo>
                  <a:cubicBezTo>
                    <a:pt x="673" y="84"/>
                    <a:pt x="526" y="1"/>
                    <a:pt x="3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286;p23">
              <a:extLst>
                <a:ext uri="{FF2B5EF4-FFF2-40B4-BE49-F238E27FC236}">
                  <a16:creationId xmlns:a16="http://schemas.microsoft.com/office/drawing/2014/main" id="{6594E80B-6DD3-F794-7E5B-4C2BB36ADF89}"/>
                </a:ext>
              </a:extLst>
            </p:cNvPr>
            <p:cNvSpPr/>
            <p:nvPr/>
          </p:nvSpPr>
          <p:spPr>
            <a:xfrm>
              <a:off x="619140" y="4614052"/>
              <a:ext cx="37794" cy="32354"/>
            </a:xfrm>
            <a:custGeom>
              <a:avLst/>
              <a:gdLst/>
              <a:ahLst/>
              <a:cxnLst/>
              <a:rect l="l" t="t" r="r" b="b"/>
              <a:pathLst>
                <a:path w="1056" h="904" extrusionOk="0">
                  <a:moveTo>
                    <a:pt x="113" y="0"/>
                  </a:moveTo>
                  <a:cubicBezTo>
                    <a:pt x="41" y="0"/>
                    <a:pt x="1" y="14"/>
                    <a:pt x="1" y="28"/>
                  </a:cubicBezTo>
                  <a:cubicBezTo>
                    <a:pt x="1" y="88"/>
                    <a:pt x="319" y="88"/>
                    <a:pt x="618" y="327"/>
                  </a:cubicBezTo>
                  <a:cubicBezTo>
                    <a:pt x="916" y="585"/>
                    <a:pt x="996" y="903"/>
                    <a:pt x="1015" y="903"/>
                  </a:cubicBezTo>
                  <a:cubicBezTo>
                    <a:pt x="1015" y="903"/>
                    <a:pt x="1055" y="824"/>
                    <a:pt x="1035" y="685"/>
                  </a:cubicBezTo>
                  <a:cubicBezTo>
                    <a:pt x="996" y="545"/>
                    <a:pt x="896" y="386"/>
                    <a:pt x="717" y="227"/>
                  </a:cubicBezTo>
                  <a:cubicBezTo>
                    <a:pt x="558" y="88"/>
                    <a:pt x="379" y="28"/>
                    <a:pt x="220" y="8"/>
                  </a:cubicBezTo>
                  <a:cubicBezTo>
                    <a:pt x="179" y="2"/>
                    <a:pt x="143" y="0"/>
                    <a:pt x="113"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287;p23">
              <a:extLst>
                <a:ext uri="{FF2B5EF4-FFF2-40B4-BE49-F238E27FC236}">
                  <a16:creationId xmlns:a16="http://schemas.microsoft.com/office/drawing/2014/main" id="{B3550FC9-3F30-CF3C-A62E-A5086720D166}"/>
                </a:ext>
              </a:extLst>
            </p:cNvPr>
            <p:cNvSpPr/>
            <p:nvPr/>
          </p:nvSpPr>
          <p:spPr>
            <a:xfrm>
              <a:off x="598525" y="4648768"/>
              <a:ext cx="37043" cy="21868"/>
            </a:xfrm>
            <a:custGeom>
              <a:avLst/>
              <a:gdLst/>
              <a:ahLst/>
              <a:cxnLst/>
              <a:rect l="l" t="t" r="r" b="b"/>
              <a:pathLst>
                <a:path w="1035" h="611" extrusionOk="0">
                  <a:moveTo>
                    <a:pt x="173" y="0"/>
                  </a:moveTo>
                  <a:cubicBezTo>
                    <a:pt x="68" y="0"/>
                    <a:pt x="0" y="23"/>
                    <a:pt x="0" y="33"/>
                  </a:cubicBezTo>
                  <a:cubicBezTo>
                    <a:pt x="0" y="53"/>
                    <a:pt x="279" y="53"/>
                    <a:pt x="557" y="232"/>
                  </a:cubicBezTo>
                  <a:cubicBezTo>
                    <a:pt x="825" y="366"/>
                    <a:pt x="964" y="611"/>
                    <a:pt x="992" y="611"/>
                  </a:cubicBezTo>
                  <a:cubicBezTo>
                    <a:pt x="993" y="611"/>
                    <a:pt x="994" y="611"/>
                    <a:pt x="995" y="610"/>
                  </a:cubicBezTo>
                  <a:cubicBezTo>
                    <a:pt x="1034" y="610"/>
                    <a:pt x="935" y="311"/>
                    <a:pt x="617" y="132"/>
                  </a:cubicBezTo>
                  <a:cubicBezTo>
                    <a:pt x="450" y="28"/>
                    <a:pt x="289" y="0"/>
                    <a:pt x="173"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288;p23">
              <a:extLst>
                <a:ext uri="{FF2B5EF4-FFF2-40B4-BE49-F238E27FC236}">
                  <a16:creationId xmlns:a16="http://schemas.microsoft.com/office/drawing/2014/main" id="{1E8A987E-9B44-4D24-7FCF-D0D2370C6C66}"/>
                </a:ext>
              </a:extLst>
            </p:cNvPr>
            <p:cNvSpPr/>
            <p:nvPr/>
          </p:nvSpPr>
          <p:spPr>
            <a:xfrm>
              <a:off x="639075" y="4581124"/>
              <a:ext cx="53434" cy="36828"/>
            </a:xfrm>
            <a:custGeom>
              <a:avLst/>
              <a:gdLst/>
              <a:ahLst/>
              <a:cxnLst/>
              <a:rect l="l" t="t" r="r" b="b"/>
              <a:pathLst>
                <a:path w="1493" h="1029" extrusionOk="0">
                  <a:moveTo>
                    <a:pt x="71" y="0"/>
                  </a:moveTo>
                  <a:cubicBezTo>
                    <a:pt x="39" y="0"/>
                    <a:pt x="21" y="5"/>
                    <a:pt x="21" y="13"/>
                  </a:cubicBezTo>
                  <a:cubicBezTo>
                    <a:pt x="1" y="33"/>
                    <a:pt x="419" y="113"/>
                    <a:pt x="817" y="411"/>
                  </a:cubicBezTo>
                  <a:cubicBezTo>
                    <a:pt x="1204" y="663"/>
                    <a:pt x="1422" y="1028"/>
                    <a:pt x="1451" y="1028"/>
                  </a:cubicBezTo>
                  <a:cubicBezTo>
                    <a:pt x="1452" y="1028"/>
                    <a:pt x="1453" y="1028"/>
                    <a:pt x="1453" y="1028"/>
                  </a:cubicBezTo>
                  <a:cubicBezTo>
                    <a:pt x="1493" y="1028"/>
                    <a:pt x="1314" y="610"/>
                    <a:pt x="896" y="312"/>
                  </a:cubicBezTo>
                  <a:cubicBezTo>
                    <a:pt x="548" y="74"/>
                    <a:pt x="199" y="0"/>
                    <a:pt x="71"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289;p23">
              <a:extLst>
                <a:ext uri="{FF2B5EF4-FFF2-40B4-BE49-F238E27FC236}">
                  <a16:creationId xmlns:a16="http://schemas.microsoft.com/office/drawing/2014/main" id="{A15DE268-0C8D-29DD-CDF2-DD48AA4AEA06}"/>
                </a:ext>
              </a:extLst>
            </p:cNvPr>
            <p:cNvSpPr/>
            <p:nvPr/>
          </p:nvSpPr>
          <p:spPr>
            <a:xfrm>
              <a:off x="656899" y="4538927"/>
              <a:ext cx="54150" cy="17823"/>
            </a:xfrm>
            <a:custGeom>
              <a:avLst/>
              <a:gdLst/>
              <a:ahLst/>
              <a:cxnLst/>
              <a:rect l="l" t="t" r="r" b="b"/>
              <a:pathLst>
                <a:path w="1513" h="498" extrusionOk="0">
                  <a:moveTo>
                    <a:pt x="365" y="1"/>
                  </a:moveTo>
                  <a:cubicBezTo>
                    <a:pt x="146" y="1"/>
                    <a:pt x="0" y="46"/>
                    <a:pt x="0" y="58"/>
                  </a:cubicBezTo>
                  <a:cubicBezTo>
                    <a:pt x="0" y="98"/>
                    <a:pt x="358" y="58"/>
                    <a:pt x="756" y="198"/>
                  </a:cubicBezTo>
                  <a:cubicBezTo>
                    <a:pt x="1173" y="311"/>
                    <a:pt x="1446" y="497"/>
                    <a:pt x="1488" y="497"/>
                  </a:cubicBezTo>
                  <a:cubicBezTo>
                    <a:pt x="1490" y="497"/>
                    <a:pt x="1491" y="497"/>
                    <a:pt x="1492" y="496"/>
                  </a:cubicBezTo>
                  <a:cubicBezTo>
                    <a:pt x="1512" y="456"/>
                    <a:pt x="1253" y="198"/>
                    <a:pt x="796" y="58"/>
                  </a:cubicBezTo>
                  <a:cubicBezTo>
                    <a:pt x="637" y="15"/>
                    <a:pt x="489" y="1"/>
                    <a:pt x="36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290;p23">
              <a:extLst>
                <a:ext uri="{FF2B5EF4-FFF2-40B4-BE49-F238E27FC236}">
                  <a16:creationId xmlns:a16="http://schemas.microsoft.com/office/drawing/2014/main" id="{57AA1023-DC5D-A727-C130-B5359E39F7D7}"/>
                </a:ext>
              </a:extLst>
            </p:cNvPr>
            <p:cNvSpPr/>
            <p:nvPr/>
          </p:nvSpPr>
          <p:spPr>
            <a:xfrm>
              <a:off x="669712" y="4478978"/>
              <a:ext cx="56262" cy="17931"/>
            </a:xfrm>
            <a:custGeom>
              <a:avLst/>
              <a:gdLst/>
              <a:ahLst/>
              <a:cxnLst/>
              <a:rect l="l" t="t" r="r" b="b"/>
              <a:pathLst>
                <a:path w="1572" h="501" extrusionOk="0">
                  <a:moveTo>
                    <a:pt x="574" y="1"/>
                  </a:moveTo>
                  <a:cubicBezTo>
                    <a:pt x="442" y="1"/>
                    <a:pt x="325" y="18"/>
                    <a:pt x="239" y="42"/>
                  </a:cubicBezTo>
                  <a:cubicBezTo>
                    <a:pt x="80" y="102"/>
                    <a:pt x="0" y="142"/>
                    <a:pt x="0" y="182"/>
                  </a:cubicBezTo>
                  <a:cubicBezTo>
                    <a:pt x="0" y="187"/>
                    <a:pt x="6" y="189"/>
                    <a:pt x="18" y="189"/>
                  </a:cubicBezTo>
                  <a:cubicBezTo>
                    <a:pt x="71" y="189"/>
                    <a:pt x="238" y="145"/>
                    <a:pt x="460" y="145"/>
                  </a:cubicBezTo>
                  <a:cubicBezTo>
                    <a:pt x="562" y="145"/>
                    <a:pt x="676" y="154"/>
                    <a:pt x="796" y="182"/>
                  </a:cubicBezTo>
                  <a:cubicBezTo>
                    <a:pt x="1238" y="239"/>
                    <a:pt x="1513" y="501"/>
                    <a:pt x="1549" y="501"/>
                  </a:cubicBezTo>
                  <a:cubicBezTo>
                    <a:pt x="1550" y="501"/>
                    <a:pt x="1551" y="501"/>
                    <a:pt x="1552" y="500"/>
                  </a:cubicBezTo>
                  <a:cubicBezTo>
                    <a:pt x="1572" y="480"/>
                    <a:pt x="1532" y="400"/>
                    <a:pt x="1373" y="281"/>
                  </a:cubicBezTo>
                  <a:cubicBezTo>
                    <a:pt x="1254" y="182"/>
                    <a:pt x="1055" y="82"/>
                    <a:pt x="836" y="23"/>
                  </a:cubicBezTo>
                  <a:cubicBezTo>
                    <a:pt x="745" y="7"/>
                    <a:pt x="656" y="1"/>
                    <a:pt x="574"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291;p23">
              <a:extLst>
                <a:ext uri="{FF2B5EF4-FFF2-40B4-BE49-F238E27FC236}">
                  <a16:creationId xmlns:a16="http://schemas.microsoft.com/office/drawing/2014/main" id="{C3AD60E9-5221-DBFD-74AA-9B47A0EF93E6}"/>
                </a:ext>
              </a:extLst>
            </p:cNvPr>
            <p:cNvSpPr/>
            <p:nvPr/>
          </p:nvSpPr>
          <p:spPr>
            <a:xfrm>
              <a:off x="675403" y="4433953"/>
              <a:ext cx="64100" cy="39727"/>
            </a:xfrm>
            <a:custGeom>
              <a:avLst/>
              <a:gdLst/>
              <a:ahLst/>
              <a:cxnLst/>
              <a:rect l="l" t="t" r="r" b="b"/>
              <a:pathLst>
                <a:path w="1791" h="1110" extrusionOk="0">
                  <a:moveTo>
                    <a:pt x="244" y="130"/>
                  </a:moveTo>
                  <a:cubicBezTo>
                    <a:pt x="262" y="130"/>
                    <a:pt x="280" y="134"/>
                    <a:pt x="299" y="147"/>
                  </a:cubicBezTo>
                  <a:cubicBezTo>
                    <a:pt x="418" y="186"/>
                    <a:pt x="518" y="286"/>
                    <a:pt x="597" y="385"/>
                  </a:cubicBezTo>
                  <a:cubicBezTo>
                    <a:pt x="711" y="520"/>
                    <a:pt x="791" y="647"/>
                    <a:pt x="849" y="755"/>
                  </a:cubicBezTo>
                  <a:lnTo>
                    <a:pt x="849" y="755"/>
                  </a:lnTo>
                  <a:cubicBezTo>
                    <a:pt x="826" y="803"/>
                    <a:pt x="808" y="847"/>
                    <a:pt x="796" y="883"/>
                  </a:cubicBezTo>
                  <a:cubicBezTo>
                    <a:pt x="783" y="918"/>
                    <a:pt x="773" y="948"/>
                    <a:pt x="765" y="974"/>
                  </a:cubicBezTo>
                  <a:lnTo>
                    <a:pt x="765" y="974"/>
                  </a:lnTo>
                  <a:cubicBezTo>
                    <a:pt x="457" y="920"/>
                    <a:pt x="194" y="643"/>
                    <a:pt x="120" y="365"/>
                  </a:cubicBezTo>
                  <a:cubicBezTo>
                    <a:pt x="100" y="286"/>
                    <a:pt x="120" y="206"/>
                    <a:pt x="140" y="167"/>
                  </a:cubicBezTo>
                  <a:cubicBezTo>
                    <a:pt x="167" y="153"/>
                    <a:pt x="204" y="130"/>
                    <a:pt x="244" y="130"/>
                  </a:cubicBezTo>
                  <a:close/>
                  <a:moveTo>
                    <a:pt x="1492" y="206"/>
                  </a:moveTo>
                  <a:cubicBezTo>
                    <a:pt x="1572" y="206"/>
                    <a:pt x="1612" y="246"/>
                    <a:pt x="1632" y="286"/>
                  </a:cubicBezTo>
                  <a:cubicBezTo>
                    <a:pt x="1671" y="346"/>
                    <a:pt x="1671" y="405"/>
                    <a:pt x="1632" y="485"/>
                  </a:cubicBezTo>
                  <a:cubicBezTo>
                    <a:pt x="1546" y="743"/>
                    <a:pt x="1281" y="971"/>
                    <a:pt x="980" y="990"/>
                  </a:cubicBezTo>
                  <a:lnTo>
                    <a:pt x="980" y="990"/>
                  </a:lnTo>
                  <a:cubicBezTo>
                    <a:pt x="971" y="956"/>
                    <a:pt x="957" y="913"/>
                    <a:pt x="935" y="863"/>
                  </a:cubicBezTo>
                  <a:cubicBezTo>
                    <a:pt x="931" y="828"/>
                    <a:pt x="923" y="791"/>
                    <a:pt x="911" y="752"/>
                  </a:cubicBezTo>
                  <a:lnTo>
                    <a:pt x="911" y="752"/>
                  </a:lnTo>
                  <a:cubicBezTo>
                    <a:pt x="972" y="650"/>
                    <a:pt x="1055" y="531"/>
                    <a:pt x="1174" y="405"/>
                  </a:cubicBezTo>
                  <a:cubicBezTo>
                    <a:pt x="1274" y="346"/>
                    <a:pt x="1373" y="246"/>
                    <a:pt x="1492" y="206"/>
                  </a:cubicBezTo>
                  <a:close/>
                  <a:moveTo>
                    <a:pt x="878" y="812"/>
                  </a:moveTo>
                  <a:cubicBezTo>
                    <a:pt x="914" y="884"/>
                    <a:pt x="938" y="945"/>
                    <a:pt x="956" y="991"/>
                  </a:cubicBezTo>
                  <a:lnTo>
                    <a:pt x="956" y="991"/>
                  </a:lnTo>
                  <a:cubicBezTo>
                    <a:pt x="951" y="991"/>
                    <a:pt x="946" y="991"/>
                    <a:pt x="940" y="991"/>
                  </a:cubicBezTo>
                  <a:cubicBezTo>
                    <a:pt x="906" y="991"/>
                    <a:pt x="871" y="988"/>
                    <a:pt x="836" y="982"/>
                  </a:cubicBezTo>
                  <a:cubicBezTo>
                    <a:pt x="824" y="981"/>
                    <a:pt x="811" y="980"/>
                    <a:pt x="799" y="979"/>
                  </a:cubicBezTo>
                  <a:lnTo>
                    <a:pt x="799" y="979"/>
                  </a:lnTo>
                  <a:cubicBezTo>
                    <a:pt x="818" y="933"/>
                    <a:pt x="843" y="876"/>
                    <a:pt x="878" y="812"/>
                  </a:cubicBezTo>
                  <a:close/>
                  <a:moveTo>
                    <a:pt x="285" y="0"/>
                  </a:moveTo>
                  <a:cubicBezTo>
                    <a:pt x="218" y="0"/>
                    <a:pt x="126" y="26"/>
                    <a:pt x="80" y="87"/>
                  </a:cubicBezTo>
                  <a:cubicBezTo>
                    <a:pt x="0" y="167"/>
                    <a:pt x="0" y="266"/>
                    <a:pt x="20" y="365"/>
                  </a:cubicBezTo>
                  <a:cubicBezTo>
                    <a:pt x="94" y="713"/>
                    <a:pt x="369" y="1010"/>
                    <a:pt x="738" y="1087"/>
                  </a:cubicBezTo>
                  <a:lnTo>
                    <a:pt x="738" y="1087"/>
                  </a:lnTo>
                  <a:cubicBezTo>
                    <a:pt x="736" y="1097"/>
                    <a:pt x="736" y="1101"/>
                    <a:pt x="736" y="1101"/>
                  </a:cubicBezTo>
                  <a:cubicBezTo>
                    <a:pt x="741" y="1101"/>
                    <a:pt x="746" y="1097"/>
                    <a:pt x="751" y="1089"/>
                  </a:cubicBezTo>
                  <a:lnTo>
                    <a:pt x="751" y="1089"/>
                  </a:lnTo>
                  <a:cubicBezTo>
                    <a:pt x="779" y="1095"/>
                    <a:pt x="807" y="1099"/>
                    <a:pt x="836" y="1101"/>
                  </a:cubicBezTo>
                  <a:cubicBezTo>
                    <a:pt x="876" y="1107"/>
                    <a:pt x="915" y="1110"/>
                    <a:pt x="954" y="1110"/>
                  </a:cubicBezTo>
                  <a:cubicBezTo>
                    <a:pt x="1344" y="1110"/>
                    <a:pt x="1681" y="848"/>
                    <a:pt x="1771" y="505"/>
                  </a:cubicBezTo>
                  <a:cubicBezTo>
                    <a:pt x="1791" y="425"/>
                    <a:pt x="1791" y="346"/>
                    <a:pt x="1731" y="246"/>
                  </a:cubicBezTo>
                  <a:cubicBezTo>
                    <a:pt x="1696" y="159"/>
                    <a:pt x="1617" y="103"/>
                    <a:pt x="1531" y="103"/>
                  </a:cubicBezTo>
                  <a:cubicBezTo>
                    <a:pt x="1518" y="103"/>
                    <a:pt x="1505" y="104"/>
                    <a:pt x="1492" y="107"/>
                  </a:cubicBezTo>
                  <a:cubicBezTo>
                    <a:pt x="1293" y="147"/>
                    <a:pt x="1214" y="266"/>
                    <a:pt x="1114" y="365"/>
                  </a:cubicBezTo>
                  <a:cubicBezTo>
                    <a:pt x="1015" y="476"/>
                    <a:pt x="941" y="586"/>
                    <a:pt x="887" y="682"/>
                  </a:cubicBezTo>
                  <a:lnTo>
                    <a:pt x="887" y="682"/>
                  </a:lnTo>
                  <a:cubicBezTo>
                    <a:pt x="841" y="564"/>
                    <a:pt x="767" y="435"/>
                    <a:pt x="677" y="306"/>
                  </a:cubicBezTo>
                  <a:cubicBezTo>
                    <a:pt x="597" y="206"/>
                    <a:pt x="518" y="87"/>
                    <a:pt x="339" y="7"/>
                  </a:cubicBezTo>
                  <a:cubicBezTo>
                    <a:pt x="325" y="3"/>
                    <a:pt x="306" y="0"/>
                    <a:pt x="28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292;p23">
              <a:extLst>
                <a:ext uri="{FF2B5EF4-FFF2-40B4-BE49-F238E27FC236}">
                  <a16:creationId xmlns:a16="http://schemas.microsoft.com/office/drawing/2014/main" id="{BC79D970-D4A3-5BE6-DB39-3AEB0A90512B}"/>
                </a:ext>
              </a:extLst>
            </p:cNvPr>
            <p:cNvSpPr/>
            <p:nvPr/>
          </p:nvSpPr>
          <p:spPr>
            <a:xfrm>
              <a:off x="1188031" y="4411405"/>
              <a:ext cx="321108" cy="257760"/>
            </a:xfrm>
            <a:custGeom>
              <a:avLst/>
              <a:gdLst/>
              <a:ahLst/>
              <a:cxnLst/>
              <a:rect l="l" t="t" r="r" b="b"/>
              <a:pathLst>
                <a:path w="8972" h="7202" extrusionOk="0">
                  <a:moveTo>
                    <a:pt x="0" y="1"/>
                  </a:moveTo>
                  <a:lnTo>
                    <a:pt x="20" y="7182"/>
                  </a:lnTo>
                  <a:lnTo>
                    <a:pt x="8972" y="7202"/>
                  </a:lnTo>
                  <a:cubicBezTo>
                    <a:pt x="8932" y="6347"/>
                    <a:pt x="4297" y="4616"/>
                    <a:pt x="4297" y="4616"/>
                  </a:cubicBezTo>
                  <a:lnTo>
                    <a:pt x="4476" y="21"/>
                  </a:lnTo>
                  <a:lnTo>
                    <a:pt x="0" y="1"/>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293;p23">
              <a:extLst>
                <a:ext uri="{FF2B5EF4-FFF2-40B4-BE49-F238E27FC236}">
                  <a16:creationId xmlns:a16="http://schemas.microsoft.com/office/drawing/2014/main" id="{334FF300-631B-C8A0-39C0-6F81DCDEB3E4}"/>
                </a:ext>
              </a:extLst>
            </p:cNvPr>
            <p:cNvSpPr/>
            <p:nvPr/>
          </p:nvSpPr>
          <p:spPr>
            <a:xfrm>
              <a:off x="1231445" y="4561797"/>
              <a:ext cx="28525" cy="25304"/>
            </a:xfrm>
            <a:custGeom>
              <a:avLst/>
              <a:gdLst/>
              <a:ahLst/>
              <a:cxnLst/>
              <a:rect l="l" t="t" r="r" b="b"/>
              <a:pathLst>
                <a:path w="797" h="707" extrusionOk="0">
                  <a:moveTo>
                    <a:pt x="390" y="1"/>
                  </a:moveTo>
                  <a:cubicBezTo>
                    <a:pt x="358" y="1"/>
                    <a:pt x="327" y="6"/>
                    <a:pt x="299" y="16"/>
                  </a:cubicBezTo>
                  <a:cubicBezTo>
                    <a:pt x="120" y="76"/>
                    <a:pt x="1" y="275"/>
                    <a:pt x="60" y="454"/>
                  </a:cubicBezTo>
                  <a:cubicBezTo>
                    <a:pt x="94" y="587"/>
                    <a:pt x="239" y="707"/>
                    <a:pt x="390" y="707"/>
                  </a:cubicBezTo>
                  <a:cubicBezTo>
                    <a:pt x="420" y="707"/>
                    <a:pt x="449" y="702"/>
                    <a:pt x="478" y="692"/>
                  </a:cubicBezTo>
                  <a:cubicBezTo>
                    <a:pt x="657" y="653"/>
                    <a:pt x="796" y="414"/>
                    <a:pt x="757" y="255"/>
                  </a:cubicBezTo>
                  <a:cubicBezTo>
                    <a:pt x="707" y="107"/>
                    <a:pt x="537" y="1"/>
                    <a:pt x="3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294;p23">
              <a:extLst>
                <a:ext uri="{FF2B5EF4-FFF2-40B4-BE49-F238E27FC236}">
                  <a16:creationId xmlns:a16="http://schemas.microsoft.com/office/drawing/2014/main" id="{58CFE27D-A816-1430-2D79-8101BFAD074B}"/>
                </a:ext>
              </a:extLst>
            </p:cNvPr>
            <p:cNvSpPr/>
            <p:nvPr/>
          </p:nvSpPr>
          <p:spPr>
            <a:xfrm>
              <a:off x="1188747" y="4642791"/>
              <a:ext cx="322539" cy="26377"/>
            </a:xfrm>
            <a:custGeom>
              <a:avLst/>
              <a:gdLst/>
              <a:ahLst/>
              <a:cxnLst/>
              <a:rect l="l" t="t" r="r" b="b"/>
              <a:pathLst>
                <a:path w="9012" h="737" extrusionOk="0">
                  <a:moveTo>
                    <a:pt x="20" y="1"/>
                  </a:moveTo>
                  <a:lnTo>
                    <a:pt x="0" y="717"/>
                  </a:lnTo>
                  <a:lnTo>
                    <a:pt x="8952" y="737"/>
                  </a:lnTo>
                  <a:cubicBezTo>
                    <a:pt x="9011" y="478"/>
                    <a:pt x="8614" y="299"/>
                    <a:pt x="8614" y="299"/>
                  </a:cubicBezTo>
                  <a:lnTo>
                    <a:pt x="2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295;p23">
              <a:extLst>
                <a:ext uri="{FF2B5EF4-FFF2-40B4-BE49-F238E27FC236}">
                  <a16:creationId xmlns:a16="http://schemas.microsoft.com/office/drawing/2014/main" id="{D4387811-2871-01E7-FA0D-40EDEB51F900}"/>
                </a:ext>
              </a:extLst>
            </p:cNvPr>
            <p:cNvSpPr/>
            <p:nvPr/>
          </p:nvSpPr>
          <p:spPr>
            <a:xfrm>
              <a:off x="1315446" y="4574181"/>
              <a:ext cx="31352" cy="18861"/>
            </a:xfrm>
            <a:custGeom>
              <a:avLst/>
              <a:gdLst/>
              <a:ahLst/>
              <a:cxnLst/>
              <a:rect l="l" t="t" r="r" b="b"/>
              <a:pathLst>
                <a:path w="876" h="527" extrusionOk="0">
                  <a:moveTo>
                    <a:pt x="734" y="1"/>
                  </a:moveTo>
                  <a:cubicBezTo>
                    <a:pt x="634" y="1"/>
                    <a:pt x="486" y="24"/>
                    <a:pt x="339" y="108"/>
                  </a:cubicBezTo>
                  <a:cubicBezTo>
                    <a:pt x="61" y="247"/>
                    <a:pt x="1" y="525"/>
                    <a:pt x="41" y="525"/>
                  </a:cubicBezTo>
                  <a:cubicBezTo>
                    <a:pt x="44" y="526"/>
                    <a:pt x="46" y="527"/>
                    <a:pt x="49" y="527"/>
                  </a:cubicBezTo>
                  <a:cubicBezTo>
                    <a:pt x="110" y="527"/>
                    <a:pt x="210" y="341"/>
                    <a:pt x="419" y="227"/>
                  </a:cubicBezTo>
                  <a:cubicBezTo>
                    <a:pt x="638" y="108"/>
                    <a:pt x="856" y="68"/>
                    <a:pt x="856" y="28"/>
                  </a:cubicBezTo>
                  <a:cubicBezTo>
                    <a:pt x="875" y="19"/>
                    <a:pt x="823" y="1"/>
                    <a:pt x="734"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296;p23">
              <a:extLst>
                <a:ext uri="{FF2B5EF4-FFF2-40B4-BE49-F238E27FC236}">
                  <a16:creationId xmlns:a16="http://schemas.microsoft.com/office/drawing/2014/main" id="{1B0D4767-7741-554F-11F1-E34503FC49C0}"/>
                </a:ext>
              </a:extLst>
            </p:cNvPr>
            <p:cNvSpPr/>
            <p:nvPr/>
          </p:nvSpPr>
          <p:spPr>
            <a:xfrm>
              <a:off x="1358180" y="4588497"/>
              <a:ext cx="22118" cy="25160"/>
            </a:xfrm>
            <a:custGeom>
              <a:avLst/>
              <a:gdLst/>
              <a:ahLst/>
              <a:cxnLst/>
              <a:rect l="l" t="t" r="r" b="b"/>
              <a:pathLst>
                <a:path w="618" h="703" extrusionOk="0">
                  <a:moveTo>
                    <a:pt x="567" y="1"/>
                  </a:moveTo>
                  <a:cubicBezTo>
                    <a:pt x="485" y="1"/>
                    <a:pt x="316" y="65"/>
                    <a:pt x="199" y="225"/>
                  </a:cubicBezTo>
                  <a:cubicBezTo>
                    <a:pt x="1" y="444"/>
                    <a:pt x="20" y="702"/>
                    <a:pt x="60" y="702"/>
                  </a:cubicBezTo>
                  <a:cubicBezTo>
                    <a:pt x="100" y="702"/>
                    <a:pt x="140" y="503"/>
                    <a:pt x="299" y="324"/>
                  </a:cubicBezTo>
                  <a:cubicBezTo>
                    <a:pt x="438" y="145"/>
                    <a:pt x="617" y="66"/>
                    <a:pt x="617" y="26"/>
                  </a:cubicBezTo>
                  <a:cubicBezTo>
                    <a:pt x="617" y="10"/>
                    <a:pt x="598" y="1"/>
                    <a:pt x="567"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297;p23">
              <a:extLst>
                <a:ext uri="{FF2B5EF4-FFF2-40B4-BE49-F238E27FC236}">
                  <a16:creationId xmlns:a16="http://schemas.microsoft.com/office/drawing/2014/main" id="{03A0BF7A-D876-4C09-6B97-FF0D46FFC545}"/>
                </a:ext>
              </a:extLst>
            </p:cNvPr>
            <p:cNvSpPr/>
            <p:nvPr/>
          </p:nvSpPr>
          <p:spPr>
            <a:xfrm>
              <a:off x="1395903" y="4602599"/>
              <a:ext cx="17859" cy="26699"/>
            </a:xfrm>
            <a:custGeom>
              <a:avLst/>
              <a:gdLst/>
              <a:ahLst/>
              <a:cxnLst/>
              <a:rect l="l" t="t" r="r" b="b"/>
              <a:pathLst>
                <a:path w="499" h="746" extrusionOk="0">
                  <a:moveTo>
                    <a:pt x="455" y="0"/>
                  </a:moveTo>
                  <a:cubicBezTo>
                    <a:pt x="391" y="0"/>
                    <a:pt x="224" y="91"/>
                    <a:pt x="140" y="308"/>
                  </a:cubicBezTo>
                  <a:cubicBezTo>
                    <a:pt x="1" y="547"/>
                    <a:pt x="61" y="746"/>
                    <a:pt x="100" y="746"/>
                  </a:cubicBezTo>
                  <a:cubicBezTo>
                    <a:pt x="140" y="746"/>
                    <a:pt x="160" y="567"/>
                    <a:pt x="279" y="368"/>
                  </a:cubicBezTo>
                  <a:cubicBezTo>
                    <a:pt x="379" y="169"/>
                    <a:pt x="498" y="30"/>
                    <a:pt x="478" y="10"/>
                  </a:cubicBezTo>
                  <a:cubicBezTo>
                    <a:pt x="475" y="4"/>
                    <a:pt x="467" y="0"/>
                    <a:pt x="45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298;p23">
              <a:extLst>
                <a:ext uri="{FF2B5EF4-FFF2-40B4-BE49-F238E27FC236}">
                  <a16:creationId xmlns:a16="http://schemas.microsoft.com/office/drawing/2014/main" id="{52759AA6-5ED9-6A14-CC8A-BC451CDCA31E}"/>
                </a:ext>
              </a:extLst>
            </p:cNvPr>
            <p:cNvSpPr/>
            <p:nvPr/>
          </p:nvSpPr>
          <p:spPr>
            <a:xfrm>
              <a:off x="1309039" y="4532377"/>
              <a:ext cx="35611" cy="7552"/>
            </a:xfrm>
            <a:custGeom>
              <a:avLst/>
              <a:gdLst/>
              <a:ahLst/>
              <a:cxnLst/>
              <a:rect l="l" t="t" r="r" b="b"/>
              <a:pathLst>
                <a:path w="995" h="211" extrusionOk="0">
                  <a:moveTo>
                    <a:pt x="549" y="0"/>
                  </a:moveTo>
                  <a:cubicBezTo>
                    <a:pt x="526" y="0"/>
                    <a:pt x="503" y="1"/>
                    <a:pt x="478" y="3"/>
                  </a:cubicBezTo>
                  <a:cubicBezTo>
                    <a:pt x="200" y="3"/>
                    <a:pt x="1" y="182"/>
                    <a:pt x="21" y="202"/>
                  </a:cubicBezTo>
                  <a:cubicBezTo>
                    <a:pt x="24" y="208"/>
                    <a:pt x="32" y="211"/>
                    <a:pt x="45" y="211"/>
                  </a:cubicBezTo>
                  <a:cubicBezTo>
                    <a:pt x="109" y="211"/>
                    <a:pt x="283" y="142"/>
                    <a:pt x="498" y="142"/>
                  </a:cubicBezTo>
                  <a:cubicBezTo>
                    <a:pt x="526" y="140"/>
                    <a:pt x="553" y="139"/>
                    <a:pt x="580" y="139"/>
                  </a:cubicBezTo>
                  <a:cubicBezTo>
                    <a:pt x="717" y="139"/>
                    <a:pt x="834" y="164"/>
                    <a:pt x="906" y="164"/>
                  </a:cubicBezTo>
                  <a:cubicBezTo>
                    <a:pt x="940" y="164"/>
                    <a:pt x="964" y="159"/>
                    <a:pt x="976" y="142"/>
                  </a:cubicBezTo>
                  <a:cubicBezTo>
                    <a:pt x="994" y="105"/>
                    <a:pt x="826" y="0"/>
                    <a:pt x="549"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299;p23">
              <a:extLst>
                <a:ext uri="{FF2B5EF4-FFF2-40B4-BE49-F238E27FC236}">
                  <a16:creationId xmlns:a16="http://schemas.microsoft.com/office/drawing/2014/main" id="{7635712A-7960-DD42-4CE9-176222AFE250}"/>
                </a:ext>
              </a:extLst>
            </p:cNvPr>
            <p:cNvSpPr/>
            <p:nvPr/>
          </p:nvSpPr>
          <p:spPr>
            <a:xfrm>
              <a:off x="1188031" y="4444154"/>
              <a:ext cx="158084" cy="29240"/>
            </a:xfrm>
            <a:custGeom>
              <a:avLst/>
              <a:gdLst/>
              <a:ahLst/>
              <a:cxnLst/>
              <a:rect l="l" t="t" r="r" b="b"/>
              <a:pathLst>
                <a:path w="4417" h="817" extrusionOk="0">
                  <a:moveTo>
                    <a:pt x="4416" y="1"/>
                  </a:moveTo>
                  <a:lnTo>
                    <a:pt x="0" y="61"/>
                  </a:lnTo>
                  <a:lnTo>
                    <a:pt x="0" y="797"/>
                  </a:lnTo>
                  <a:lnTo>
                    <a:pt x="4396" y="816"/>
                  </a:lnTo>
                  <a:lnTo>
                    <a:pt x="441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300;p23">
              <a:extLst>
                <a:ext uri="{FF2B5EF4-FFF2-40B4-BE49-F238E27FC236}">
                  <a16:creationId xmlns:a16="http://schemas.microsoft.com/office/drawing/2014/main" id="{B93823B8-1F76-5CC9-15A0-DCEB2ACF25DC}"/>
                </a:ext>
              </a:extLst>
            </p:cNvPr>
            <p:cNvSpPr/>
            <p:nvPr/>
          </p:nvSpPr>
          <p:spPr>
            <a:xfrm>
              <a:off x="1295511" y="4478334"/>
              <a:ext cx="49891" cy="27308"/>
            </a:xfrm>
            <a:custGeom>
              <a:avLst/>
              <a:gdLst/>
              <a:ahLst/>
              <a:cxnLst/>
              <a:rect l="l" t="t" r="r" b="b"/>
              <a:pathLst>
                <a:path w="1394" h="763" extrusionOk="0">
                  <a:moveTo>
                    <a:pt x="307" y="172"/>
                  </a:moveTo>
                  <a:cubicBezTo>
                    <a:pt x="337" y="172"/>
                    <a:pt x="374" y="182"/>
                    <a:pt x="419" y="200"/>
                  </a:cubicBezTo>
                  <a:cubicBezTo>
                    <a:pt x="498" y="220"/>
                    <a:pt x="598" y="239"/>
                    <a:pt x="677" y="259"/>
                  </a:cubicBezTo>
                  <a:cubicBezTo>
                    <a:pt x="817" y="339"/>
                    <a:pt x="976" y="418"/>
                    <a:pt x="1075" y="498"/>
                  </a:cubicBezTo>
                  <a:cubicBezTo>
                    <a:pt x="1177" y="570"/>
                    <a:pt x="1253" y="646"/>
                    <a:pt x="1306" y="699"/>
                  </a:cubicBezTo>
                  <a:lnTo>
                    <a:pt x="1306" y="699"/>
                  </a:lnTo>
                  <a:cubicBezTo>
                    <a:pt x="1236" y="688"/>
                    <a:pt x="1119" y="674"/>
                    <a:pt x="996" y="637"/>
                  </a:cubicBezTo>
                  <a:cubicBezTo>
                    <a:pt x="876" y="598"/>
                    <a:pt x="717" y="538"/>
                    <a:pt x="578" y="458"/>
                  </a:cubicBezTo>
                  <a:cubicBezTo>
                    <a:pt x="478" y="438"/>
                    <a:pt x="399" y="399"/>
                    <a:pt x="339" y="339"/>
                  </a:cubicBezTo>
                  <a:cubicBezTo>
                    <a:pt x="279" y="319"/>
                    <a:pt x="260" y="299"/>
                    <a:pt x="220" y="259"/>
                  </a:cubicBezTo>
                  <a:lnTo>
                    <a:pt x="220" y="220"/>
                  </a:lnTo>
                  <a:cubicBezTo>
                    <a:pt x="242" y="187"/>
                    <a:pt x="270" y="172"/>
                    <a:pt x="307" y="172"/>
                  </a:cubicBezTo>
                  <a:close/>
                  <a:moveTo>
                    <a:pt x="260" y="1"/>
                  </a:moveTo>
                  <a:cubicBezTo>
                    <a:pt x="180" y="1"/>
                    <a:pt x="100" y="21"/>
                    <a:pt x="61" y="100"/>
                  </a:cubicBezTo>
                  <a:cubicBezTo>
                    <a:pt x="1" y="140"/>
                    <a:pt x="21" y="259"/>
                    <a:pt x="81" y="319"/>
                  </a:cubicBezTo>
                  <a:cubicBezTo>
                    <a:pt x="100" y="359"/>
                    <a:pt x="160" y="399"/>
                    <a:pt x="200" y="418"/>
                  </a:cubicBezTo>
                  <a:cubicBezTo>
                    <a:pt x="279" y="498"/>
                    <a:pt x="379" y="518"/>
                    <a:pt x="459" y="558"/>
                  </a:cubicBezTo>
                  <a:cubicBezTo>
                    <a:pt x="618" y="637"/>
                    <a:pt x="777" y="697"/>
                    <a:pt x="916" y="717"/>
                  </a:cubicBezTo>
                  <a:cubicBezTo>
                    <a:pt x="1034" y="734"/>
                    <a:pt x="1134" y="740"/>
                    <a:pt x="1210" y="740"/>
                  </a:cubicBezTo>
                  <a:cubicBezTo>
                    <a:pt x="1267" y="740"/>
                    <a:pt x="1311" y="736"/>
                    <a:pt x="1339" y="731"/>
                  </a:cubicBezTo>
                  <a:lnTo>
                    <a:pt x="1339" y="731"/>
                  </a:lnTo>
                  <a:cubicBezTo>
                    <a:pt x="1360" y="751"/>
                    <a:pt x="1375" y="763"/>
                    <a:pt x="1384" y="763"/>
                  </a:cubicBezTo>
                  <a:cubicBezTo>
                    <a:pt x="1388" y="763"/>
                    <a:pt x="1391" y="761"/>
                    <a:pt x="1393" y="757"/>
                  </a:cubicBezTo>
                  <a:cubicBezTo>
                    <a:pt x="1393" y="737"/>
                    <a:pt x="1314" y="598"/>
                    <a:pt x="1115" y="399"/>
                  </a:cubicBezTo>
                  <a:cubicBezTo>
                    <a:pt x="996" y="299"/>
                    <a:pt x="876" y="200"/>
                    <a:pt x="697" y="120"/>
                  </a:cubicBezTo>
                  <a:cubicBezTo>
                    <a:pt x="618" y="60"/>
                    <a:pt x="538" y="41"/>
                    <a:pt x="419" y="21"/>
                  </a:cubicBezTo>
                  <a:cubicBezTo>
                    <a:pt x="379" y="1"/>
                    <a:pt x="319" y="1"/>
                    <a:pt x="260"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301;p23">
              <a:extLst>
                <a:ext uri="{FF2B5EF4-FFF2-40B4-BE49-F238E27FC236}">
                  <a16:creationId xmlns:a16="http://schemas.microsoft.com/office/drawing/2014/main" id="{2664C2F9-60F9-A3C4-9F54-BFFB49260286}"/>
                </a:ext>
              </a:extLst>
            </p:cNvPr>
            <p:cNvSpPr/>
            <p:nvPr/>
          </p:nvSpPr>
          <p:spPr>
            <a:xfrm>
              <a:off x="1338245" y="4455571"/>
              <a:ext cx="27093" cy="51287"/>
            </a:xfrm>
            <a:custGeom>
              <a:avLst/>
              <a:gdLst/>
              <a:ahLst/>
              <a:cxnLst/>
              <a:rect l="l" t="t" r="r" b="b"/>
              <a:pathLst>
                <a:path w="757" h="1433" extrusionOk="0">
                  <a:moveTo>
                    <a:pt x="478" y="0"/>
                  </a:moveTo>
                  <a:cubicBezTo>
                    <a:pt x="299" y="40"/>
                    <a:pt x="219" y="139"/>
                    <a:pt x="180" y="239"/>
                  </a:cubicBezTo>
                  <a:cubicBezTo>
                    <a:pt x="120" y="318"/>
                    <a:pt x="80" y="398"/>
                    <a:pt x="60" y="497"/>
                  </a:cubicBezTo>
                  <a:cubicBezTo>
                    <a:pt x="1" y="696"/>
                    <a:pt x="1" y="856"/>
                    <a:pt x="1" y="995"/>
                  </a:cubicBezTo>
                  <a:cubicBezTo>
                    <a:pt x="20" y="1273"/>
                    <a:pt x="100" y="1432"/>
                    <a:pt x="120" y="1432"/>
                  </a:cubicBezTo>
                  <a:cubicBezTo>
                    <a:pt x="160" y="1432"/>
                    <a:pt x="100" y="1253"/>
                    <a:pt x="160" y="1035"/>
                  </a:cubicBezTo>
                  <a:cubicBezTo>
                    <a:pt x="180" y="895"/>
                    <a:pt x="199" y="756"/>
                    <a:pt x="259" y="577"/>
                  </a:cubicBezTo>
                  <a:cubicBezTo>
                    <a:pt x="279" y="497"/>
                    <a:pt x="299" y="398"/>
                    <a:pt x="359" y="338"/>
                  </a:cubicBezTo>
                  <a:cubicBezTo>
                    <a:pt x="379" y="259"/>
                    <a:pt x="458" y="179"/>
                    <a:pt x="498" y="179"/>
                  </a:cubicBezTo>
                  <a:cubicBezTo>
                    <a:pt x="518" y="179"/>
                    <a:pt x="558" y="259"/>
                    <a:pt x="577" y="358"/>
                  </a:cubicBezTo>
                  <a:lnTo>
                    <a:pt x="577" y="597"/>
                  </a:lnTo>
                  <a:cubicBezTo>
                    <a:pt x="558" y="776"/>
                    <a:pt x="498" y="935"/>
                    <a:pt x="418" y="1035"/>
                  </a:cubicBezTo>
                  <a:cubicBezTo>
                    <a:pt x="299" y="1253"/>
                    <a:pt x="140" y="1333"/>
                    <a:pt x="160" y="1353"/>
                  </a:cubicBezTo>
                  <a:cubicBezTo>
                    <a:pt x="180" y="1353"/>
                    <a:pt x="359" y="1293"/>
                    <a:pt x="518" y="1074"/>
                  </a:cubicBezTo>
                  <a:cubicBezTo>
                    <a:pt x="617" y="955"/>
                    <a:pt x="697" y="796"/>
                    <a:pt x="717" y="597"/>
                  </a:cubicBezTo>
                  <a:cubicBezTo>
                    <a:pt x="756" y="497"/>
                    <a:pt x="756" y="398"/>
                    <a:pt x="717" y="299"/>
                  </a:cubicBezTo>
                  <a:cubicBezTo>
                    <a:pt x="697" y="259"/>
                    <a:pt x="697" y="179"/>
                    <a:pt x="677" y="139"/>
                  </a:cubicBezTo>
                  <a:cubicBezTo>
                    <a:pt x="657" y="80"/>
                    <a:pt x="577" y="0"/>
                    <a:pt x="478"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302;p23">
              <a:extLst>
                <a:ext uri="{FF2B5EF4-FFF2-40B4-BE49-F238E27FC236}">
                  <a16:creationId xmlns:a16="http://schemas.microsoft.com/office/drawing/2014/main" id="{08C0D10D-F1E1-A7A4-C3B4-F25B546115AE}"/>
                </a:ext>
              </a:extLst>
            </p:cNvPr>
            <p:cNvSpPr/>
            <p:nvPr/>
          </p:nvSpPr>
          <p:spPr>
            <a:xfrm>
              <a:off x="634101" y="2600151"/>
              <a:ext cx="887843" cy="1848339"/>
            </a:xfrm>
            <a:custGeom>
              <a:avLst/>
              <a:gdLst/>
              <a:ahLst/>
              <a:cxnLst/>
              <a:rect l="l" t="t" r="r" b="b"/>
              <a:pathLst>
                <a:path w="24807" h="51644" extrusionOk="0">
                  <a:moveTo>
                    <a:pt x="11200" y="1"/>
                  </a:moveTo>
                  <a:cubicBezTo>
                    <a:pt x="11200" y="1"/>
                    <a:pt x="8356" y="4477"/>
                    <a:pt x="7958" y="6187"/>
                  </a:cubicBezTo>
                  <a:cubicBezTo>
                    <a:pt x="7600" y="7739"/>
                    <a:pt x="1393" y="41059"/>
                    <a:pt x="140" y="47962"/>
                  </a:cubicBezTo>
                  <a:cubicBezTo>
                    <a:pt x="1" y="48678"/>
                    <a:pt x="438" y="49355"/>
                    <a:pt x="1135" y="49593"/>
                  </a:cubicBezTo>
                  <a:lnTo>
                    <a:pt x="6724" y="51264"/>
                  </a:lnTo>
                  <a:cubicBezTo>
                    <a:pt x="6868" y="51311"/>
                    <a:pt x="7012" y="51333"/>
                    <a:pt x="7153" y="51333"/>
                  </a:cubicBezTo>
                  <a:cubicBezTo>
                    <a:pt x="7794" y="51333"/>
                    <a:pt x="8368" y="50878"/>
                    <a:pt x="8515" y="50210"/>
                  </a:cubicBezTo>
                  <a:lnTo>
                    <a:pt x="15418" y="17904"/>
                  </a:lnTo>
                  <a:lnTo>
                    <a:pt x="13408" y="49912"/>
                  </a:lnTo>
                  <a:cubicBezTo>
                    <a:pt x="13370" y="50863"/>
                    <a:pt x="14108" y="51644"/>
                    <a:pt x="15031" y="51644"/>
                  </a:cubicBezTo>
                  <a:cubicBezTo>
                    <a:pt x="15053" y="51644"/>
                    <a:pt x="15076" y="51643"/>
                    <a:pt x="15099" y="51642"/>
                  </a:cubicBezTo>
                  <a:lnTo>
                    <a:pt x="20590" y="51483"/>
                  </a:lnTo>
                  <a:cubicBezTo>
                    <a:pt x="21445" y="51443"/>
                    <a:pt x="22141" y="50787"/>
                    <a:pt x="22181" y="49931"/>
                  </a:cubicBezTo>
                  <a:cubicBezTo>
                    <a:pt x="22658" y="42213"/>
                    <a:pt x="24807" y="7162"/>
                    <a:pt x="24369" y="6068"/>
                  </a:cubicBezTo>
                  <a:cubicBezTo>
                    <a:pt x="23912" y="4835"/>
                    <a:pt x="22619" y="518"/>
                    <a:pt x="22619" y="518"/>
                  </a:cubicBezTo>
                  <a:lnTo>
                    <a:pt x="11200" y="1"/>
                  </a:ln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303;p23">
              <a:extLst>
                <a:ext uri="{FF2B5EF4-FFF2-40B4-BE49-F238E27FC236}">
                  <a16:creationId xmlns:a16="http://schemas.microsoft.com/office/drawing/2014/main" id="{04C0BC8E-5D07-0AA8-CB11-6816FA52EC92}"/>
                </a:ext>
              </a:extLst>
            </p:cNvPr>
            <p:cNvSpPr/>
            <p:nvPr/>
          </p:nvSpPr>
          <p:spPr>
            <a:xfrm>
              <a:off x="654036" y="4251922"/>
              <a:ext cx="300493" cy="88330"/>
            </a:xfrm>
            <a:custGeom>
              <a:avLst/>
              <a:gdLst/>
              <a:ahLst/>
              <a:cxnLst/>
              <a:rect l="l" t="t" r="r" b="b"/>
              <a:pathLst>
                <a:path w="8396" h="2468" extrusionOk="0">
                  <a:moveTo>
                    <a:pt x="1" y="1"/>
                  </a:moveTo>
                  <a:cubicBezTo>
                    <a:pt x="1" y="1"/>
                    <a:pt x="120" y="41"/>
                    <a:pt x="319" y="140"/>
                  </a:cubicBezTo>
                  <a:cubicBezTo>
                    <a:pt x="518" y="220"/>
                    <a:pt x="816" y="339"/>
                    <a:pt x="1194" y="498"/>
                  </a:cubicBezTo>
                  <a:cubicBezTo>
                    <a:pt x="1910" y="797"/>
                    <a:pt x="2965" y="1135"/>
                    <a:pt x="4118" y="1493"/>
                  </a:cubicBezTo>
                  <a:cubicBezTo>
                    <a:pt x="5292" y="1811"/>
                    <a:pt x="6366" y="2090"/>
                    <a:pt x="7142" y="2229"/>
                  </a:cubicBezTo>
                  <a:cubicBezTo>
                    <a:pt x="7500" y="2308"/>
                    <a:pt x="7838" y="2388"/>
                    <a:pt x="8057" y="2408"/>
                  </a:cubicBezTo>
                  <a:cubicBezTo>
                    <a:pt x="8276" y="2468"/>
                    <a:pt x="8395" y="2468"/>
                    <a:pt x="8395" y="2468"/>
                  </a:cubicBezTo>
                  <a:cubicBezTo>
                    <a:pt x="8395" y="2468"/>
                    <a:pt x="8296" y="2448"/>
                    <a:pt x="8077" y="2368"/>
                  </a:cubicBezTo>
                  <a:cubicBezTo>
                    <a:pt x="7838" y="2289"/>
                    <a:pt x="7540" y="2209"/>
                    <a:pt x="7162" y="2129"/>
                  </a:cubicBezTo>
                  <a:cubicBezTo>
                    <a:pt x="6386" y="1930"/>
                    <a:pt x="5352" y="1692"/>
                    <a:pt x="4178" y="1334"/>
                  </a:cubicBezTo>
                  <a:cubicBezTo>
                    <a:pt x="3004" y="995"/>
                    <a:pt x="1970" y="637"/>
                    <a:pt x="1214" y="399"/>
                  </a:cubicBezTo>
                  <a:lnTo>
                    <a:pt x="319" y="100"/>
                  </a:lnTo>
                  <a:cubicBezTo>
                    <a:pt x="120" y="21"/>
                    <a:pt x="1" y="1"/>
                    <a:pt x="1"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304;p23">
              <a:extLst>
                <a:ext uri="{FF2B5EF4-FFF2-40B4-BE49-F238E27FC236}">
                  <a16:creationId xmlns:a16="http://schemas.microsoft.com/office/drawing/2014/main" id="{D686433D-2B33-9430-6ED1-B50DED932275}"/>
                </a:ext>
              </a:extLst>
            </p:cNvPr>
            <p:cNvSpPr/>
            <p:nvPr/>
          </p:nvSpPr>
          <p:spPr>
            <a:xfrm>
              <a:off x="690471" y="4219854"/>
              <a:ext cx="17000" cy="47207"/>
            </a:xfrm>
            <a:custGeom>
              <a:avLst/>
              <a:gdLst/>
              <a:ahLst/>
              <a:cxnLst/>
              <a:rect l="l" t="t" r="r" b="b"/>
              <a:pathLst>
                <a:path w="475" h="1319" extrusionOk="0">
                  <a:moveTo>
                    <a:pt x="153" y="1"/>
                  </a:moveTo>
                  <a:cubicBezTo>
                    <a:pt x="110" y="1"/>
                    <a:pt x="0" y="312"/>
                    <a:pt x="97" y="698"/>
                  </a:cubicBezTo>
                  <a:cubicBezTo>
                    <a:pt x="171" y="1069"/>
                    <a:pt x="383" y="1319"/>
                    <a:pt x="444" y="1319"/>
                  </a:cubicBezTo>
                  <a:cubicBezTo>
                    <a:pt x="448" y="1319"/>
                    <a:pt x="452" y="1317"/>
                    <a:pt x="455" y="1315"/>
                  </a:cubicBezTo>
                  <a:cubicBezTo>
                    <a:pt x="475" y="1295"/>
                    <a:pt x="296" y="1056"/>
                    <a:pt x="216" y="678"/>
                  </a:cubicBezTo>
                  <a:cubicBezTo>
                    <a:pt x="156" y="320"/>
                    <a:pt x="196" y="2"/>
                    <a:pt x="156" y="2"/>
                  </a:cubicBezTo>
                  <a:cubicBezTo>
                    <a:pt x="155" y="1"/>
                    <a:pt x="154" y="1"/>
                    <a:pt x="153"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305;p23">
              <a:extLst>
                <a:ext uri="{FF2B5EF4-FFF2-40B4-BE49-F238E27FC236}">
                  <a16:creationId xmlns:a16="http://schemas.microsoft.com/office/drawing/2014/main" id="{A66218C0-FE21-3FA7-A157-C12C7D58E500}"/>
                </a:ext>
              </a:extLst>
            </p:cNvPr>
            <p:cNvSpPr/>
            <p:nvPr/>
          </p:nvSpPr>
          <p:spPr>
            <a:xfrm>
              <a:off x="717421" y="4224185"/>
              <a:ext cx="15676" cy="45596"/>
            </a:xfrm>
            <a:custGeom>
              <a:avLst/>
              <a:gdLst/>
              <a:ahLst/>
              <a:cxnLst/>
              <a:rect l="l" t="t" r="r" b="b"/>
              <a:pathLst>
                <a:path w="438" h="1274" extrusionOk="0">
                  <a:moveTo>
                    <a:pt x="398" y="0"/>
                  </a:moveTo>
                  <a:cubicBezTo>
                    <a:pt x="338" y="0"/>
                    <a:pt x="299" y="298"/>
                    <a:pt x="199" y="656"/>
                  </a:cubicBezTo>
                  <a:cubicBezTo>
                    <a:pt x="100" y="995"/>
                    <a:pt x="0" y="1253"/>
                    <a:pt x="20" y="1273"/>
                  </a:cubicBezTo>
                  <a:cubicBezTo>
                    <a:pt x="40" y="1273"/>
                    <a:pt x="219" y="1034"/>
                    <a:pt x="318" y="676"/>
                  </a:cubicBezTo>
                  <a:cubicBezTo>
                    <a:pt x="438" y="298"/>
                    <a:pt x="418" y="0"/>
                    <a:pt x="398"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306;p23">
              <a:extLst>
                <a:ext uri="{FF2B5EF4-FFF2-40B4-BE49-F238E27FC236}">
                  <a16:creationId xmlns:a16="http://schemas.microsoft.com/office/drawing/2014/main" id="{D63F7310-35F0-A8CE-0F84-2D0A4E75E5E2}"/>
                </a:ext>
              </a:extLst>
            </p:cNvPr>
            <p:cNvSpPr/>
            <p:nvPr/>
          </p:nvSpPr>
          <p:spPr>
            <a:xfrm>
              <a:off x="1358896" y="4284671"/>
              <a:ext cx="8590" cy="42053"/>
            </a:xfrm>
            <a:custGeom>
              <a:avLst/>
              <a:gdLst/>
              <a:ahLst/>
              <a:cxnLst/>
              <a:rect l="l" t="t" r="r" b="b"/>
              <a:pathLst>
                <a:path w="240" h="1175" extrusionOk="0">
                  <a:moveTo>
                    <a:pt x="20" y="1"/>
                  </a:moveTo>
                  <a:lnTo>
                    <a:pt x="20" y="1"/>
                  </a:lnTo>
                  <a:cubicBezTo>
                    <a:pt x="0" y="1"/>
                    <a:pt x="20" y="279"/>
                    <a:pt x="40" y="598"/>
                  </a:cubicBezTo>
                  <a:cubicBezTo>
                    <a:pt x="100" y="936"/>
                    <a:pt x="179" y="1175"/>
                    <a:pt x="199" y="1175"/>
                  </a:cubicBezTo>
                  <a:cubicBezTo>
                    <a:pt x="239" y="1175"/>
                    <a:pt x="219" y="896"/>
                    <a:pt x="179" y="578"/>
                  </a:cubicBezTo>
                  <a:cubicBezTo>
                    <a:pt x="120" y="260"/>
                    <a:pt x="40" y="1"/>
                    <a:pt x="20"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307;p23">
              <a:extLst>
                <a:ext uri="{FF2B5EF4-FFF2-40B4-BE49-F238E27FC236}">
                  <a16:creationId xmlns:a16="http://schemas.microsoft.com/office/drawing/2014/main" id="{A1445020-033C-57B4-1264-4F0B563DA65B}"/>
                </a:ext>
              </a:extLst>
            </p:cNvPr>
            <p:cNvSpPr/>
            <p:nvPr/>
          </p:nvSpPr>
          <p:spPr>
            <a:xfrm>
              <a:off x="1380979" y="4273289"/>
              <a:ext cx="4295" cy="44881"/>
            </a:xfrm>
            <a:custGeom>
              <a:avLst/>
              <a:gdLst/>
              <a:ahLst/>
              <a:cxnLst/>
              <a:rect l="l" t="t" r="r" b="b"/>
              <a:pathLst>
                <a:path w="120" h="1254" extrusionOk="0">
                  <a:moveTo>
                    <a:pt x="80" y="1"/>
                  </a:moveTo>
                  <a:cubicBezTo>
                    <a:pt x="60" y="1"/>
                    <a:pt x="20" y="299"/>
                    <a:pt x="0" y="617"/>
                  </a:cubicBezTo>
                  <a:cubicBezTo>
                    <a:pt x="0" y="975"/>
                    <a:pt x="20" y="1254"/>
                    <a:pt x="60" y="1254"/>
                  </a:cubicBezTo>
                  <a:cubicBezTo>
                    <a:pt x="80" y="1254"/>
                    <a:pt x="119" y="975"/>
                    <a:pt x="119" y="617"/>
                  </a:cubicBezTo>
                  <a:cubicBezTo>
                    <a:pt x="119" y="279"/>
                    <a:pt x="100" y="1"/>
                    <a:pt x="80"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308;p23">
              <a:extLst>
                <a:ext uri="{FF2B5EF4-FFF2-40B4-BE49-F238E27FC236}">
                  <a16:creationId xmlns:a16="http://schemas.microsoft.com/office/drawing/2014/main" id="{C3839D70-0955-E8A5-CA37-5550C9E0E956}"/>
                </a:ext>
              </a:extLst>
            </p:cNvPr>
            <p:cNvSpPr/>
            <p:nvPr/>
          </p:nvSpPr>
          <p:spPr>
            <a:xfrm>
              <a:off x="1185168" y="2656414"/>
              <a:ext cx="88330" cy="611615"/>
            </a:xfrm>
            <a:custGeom>
              <a:avLst/>
              <a:gdLst/>
              <a:ahLst/>
              <a:cxnLst/>
              <a:rect l="l" t="t" r="r" b="b"/>
              <a:pathLst>
                <a:path w="2468" h="17089" extrusionOk="0">
                  <a:moveTo>
                    <a:pt x="2467" y="0"/>
                  </a:moveTo>
                  <a:cubicBezTo>
                    <a:pt x="2467" y="0"/>
                    <a:pt x="2467" y="40"/>
                    <a:pt x="2447" y="179"/>
                  </a:cubicBezTo>
                  <a:cubicBezTo>
                    <a:pt x="2428" y="299"/>
                    <a:pt x="2428" y="478"/>
                    <a:pt x="2388" y="677"/>
                  </a:cubicBezTo>
                  <a:cubicBezTo>
                    <a:pt x="2368" y="1114"/>
                    <a:pt x="2328" y="1731"/>
                    <a:pt x="2249" y="2507"/>
                  </a:cubicBezTo>
                  <a:cubicBezTo>
                    <a:pt x="2089" y="4078"/>
                    <a:pt x="1871" y="6207"/>
                    <a:pt x="1532" y="8574"/>
                  </a:cubicBezTo>
                  <a:cubicBezTo>
                    <a:pt x="1174" y="10941"/>
                    <a:pt x="776" y="13050"/>
                    <a:pt x="478" y="14602"/>
                  </a:cubicBezTo>
                  <a:cubicBezTo>
                    <a:pt x="319" y="15338"/>
                    <a:pt x="200" y="15954"/>
                    <a:pt x="140" y="16412"/>
                  </a:cubicBezTo>
                  <a:cubicBezTo>
                    <a:pt x="80" y="16611"/>
                    <a:pt x="60" y="16790"/>
                    <a:pt x="21" y="16909"/>
                  </a:cubicBezTo>
                  <a:cubicBezTo>
                    <a:pt x="1" y="17028"/>
                    <a:pt x="1" y="17088"/>
                    <a:pt x="1" y="17088"/>
                  </a:cubicBezTo>
                  <a:cubicBezTo>
                    <a:pt x="1" y="17088"/>
                    <a:pt x="40" y="17009"/>
                    <a:pt x="60" y="16909"/>
                  </a:cubicBezTo>
                  <a:cubicBezTo>
                    <a:pt x="100" y="16790"/>
                    <a:pt x="140" y="16611"/>
                    <a:pt x="180" y="16412"/>
                  </a:cubicBezTo>
                  <a:cubicBezTo>
                    <a:pt x="279" y="15994"/>
                    <a:pt x="438" y="15357"/>
                    <a:pt x="578" y="14602"/>
                  </a:cubicBezTo>
                  <a:cubicBezTo>
                    <a:pt x="896" y="13070"/>
                    <a:pt x="1294" y="10941"/>
                    <a:pt x="1652" y="8574"/>
                  </a:cubicBezTo>
                  <a:cubicBezTo>
                    <a:pt x="1990" y="6207"/>
                    <a:pt x="2189" y="4078"/>
                    <a:pt x="2308" y="2507"/>
                  </a:cubicBezTo>
                  <a:cubicBezTo>
                    <a:pt x="2388" y="1731"/>
                    <a:pt x="2428" y="1114"/>
                    <a:pt x="2447" y="677"/>
                  </a:cubicBezTo>
                  <a:cubicBezTo>
                    <a:pt x="2467" y="478"/>
                    <a:pt x="2467" y="299"/>
                    <a:pt x="2467" y="179"/>
                  </a:cubicBezTo>
                  <a:lnTo>
                    <a:pt x="2467" y="0"/>
                  </a:ln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309;p23">
              <a:extLst>
                <a:ext uri="{FF2B5EF4-FFF2-40B4-BE49-F238E27FC236}">
                  <a16:creationId xmlns:a16="http://schemas.microsoft.com/office/drawing/2014/main" id="{65D6EC17-B666-0C11-A3AB-8DE1576F84C2}"/>
                </a:ext>
              </a:extLst>
            </p:cNvPr>
            <p:cNvSpPr/>
            <p:nvPr/>
          </p:nvSpPr>
          <p:spPr>
            <a:xfrm>
              <a:off x="1011441" y="2643601"/>
              <a:ext cx="440754" cy="16106"/>
            </a:xfrm>
            <a:custGeom>
              <a:avLst/>
              <a:gdLst/>
              <a:ahLst/>
              <a:cxnLst/>
              <a:rect l="l" t="t" r="r" b="b"/>
              <a:pathLst>
                <a:path w="12315" h="450" extrusionOk="0">
                  <a:moveTo>
                    <a:pt x="1" y="0"/>
                  </a:moveTo>
                  <a:cubicBezTo>
                    <a:pt x="1" y="0"/>
                    <a:pt x="60" y="40"/>
                    <a:pt x="140" y="40"/>
                  </a:cubicBezTo>
                  <a:cubicBezTo>
                    <a:pt x="200" y="60"/>
                    <a:pt x="339" y="60"/>
                    <a:pt x="478" y="80"/>
                  </a:cubicBezTo>
                  <a:cubicBezTo>
                    <a:pt x="777" y="100"/>
                    <a:pt x="1254" y="139"/>
                    <a:pt x="1791" y="179"/>
                  </a:cubicBezTo>
                  <a:cubicBezTo>
                    <a:pt x="2885" y="279"/>
                    <a:pt x="4437" y="358"/>
                    <a:pt x="6148" y="398"/>
                  </a:cubicBezTo>
                  <a:cubicBezTo>
                    <a:pt x="7232" y="436"/>
                    <a:pt x="8253" y="450"/>
                    <a:pt x="9139" y="450"/>
                  </a:cubicBezTo>
                  <a:cubicBezTo>
                    <a:pt x="9650" y="450"/>
                    <a:pt x="10116" y="445"/>
                    <a:pt x="10524" y="438"/>
                  </a:cubicBezTo>
                  <a:cubicBezTo>
                    <a:pt x="11081" y="438"/>
                    <a:pt x="11519" y="438"/>
                    <a:pt x="11837" y="398"/>
                  </a:cubicBezTo>
                  <a:cubicBezTo>
                    <a:pt x="11976" y="378"/>
                    <a:pt x="12096" y="378"/>
                    <a:pt x="12195" y="378"/>
                  </a:cubicBezTo>
                  <a:cubicBezTo>
                    <a:pt x="12275" y="358"/>
                    <a:pt x="12314" y="358"/>
                    <a:pt x="12314" y="358"/>
                  </a:cubicBezTo>
                  <a:cubicBezTo>
                    <a:pt x="12314" y="348"/>
                    <a:pt x="12304" y="343"/>
                    <a:pt x="12282" y="343"/>
                  </a:cubicBezTo>
                  <a:cubicBezTo>
                    <a:pt x="12260" y="343"/>
                    <a:pt x="12225" y="348"/>
                    <a:pt x="12175" y="358"/>
                  </a:cubicBezTo>
                  <a:lnTo>
                    <a:pt x="10504" y="358"/>
                  </a:lnTo>
                  <a:cubicBezTo>
                    <a:pt x="9410" y="358"/>
                    <a:pt x="7839" y="338"/>
                    <a:pt x="6148" y="279"/>
                  </a:cubicBezTo>
                  <a:cubicBezTo>
                    <a:pt x="4457" y="239"/>
                    <a:pt x="2925" y="159"/>
                    <a:pt x="1791" y="100"/>
                  </a:cubicBezTo>
                  <a:cubicBezTo>
                    <a:pt x="1254" y="80"/>
                    <a:pt x="797" y="60"/>
                    <a:pt x="478" y="40"/>
                  </a:cubicBezTo>
                  <a:cubicBezTo>
                    <a:pt x="359" y="0"/>
                    <a:pt x="240" y="0"/>
                    <a:pt x="140"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310;p23">
              <a:extLst>
                <a:ext uri="{FF2B5EF4-FFF2-40B4-BE49-F238E27FC236}">
                  <a16:creationId xmlns:a16="http://schemas.microsoft.com/office/drawing/2014/main" id="{CCD9F200-75E3-3080-E693-D27E00238C6A}"/>
                </a:ext>
              </a:extLst>
            </p:cNvPr>
            <p:cNvSpPr/>
            <p:nvPr/>
          </p:nvSpPr>
          <p:spPr>
            <a:xfrm>
              <a:off x="1237136" y="2653551"/>
              <a:ext cx="69826" cy="362445"/>
            </a:xfrm>
            <a:custGeom>
              <a:avLst/>
              <a:gdLst/>
              <a:ahLst/>
              <a:cxnLst/>
              <a:rect l="l" t="t" r="r" b="b"/>
              <a:pathLst>
                <a:path w="1951" h="10127" extrusionOk="0">
                  <a:moveTo>
                    <a:pt x="1950" y="1"/>
                  </a:moveTo>
                  <a:cubicBezTo>
                    <a:pt x="1950" y="1"/>
                    <a:pt x="1930" y="160"/>
                    <a:pt x="1891" y="418"/>
                  </a:cubicBezTo>
                  <a:cubicBezTo>
                    <a:pt x="1851" y="717"/>
                    <a:pt x="1831" y="1095"/>
                    <a:pt x="1811" y="1572"/>
                  </a:cubicBezTo>
                  <a:cubicBezTo>
                    <a:pt x="1751" y="2547"/>
                    <a:pt x="1692" y="3880"/>
                    <a:pt x="1612" y="5372"/>
                  </a:cubicBezTo>
                  <a:cubicBezTo>
                    <a:pt x="1592" y="6128"/>
                    <a:pt x="1552" y="6824"/>
                    <a:pt x="1513" y="7460"/>
                  </a:cubicBezTo>
                  <a:cubicBezTo>
                    <a:pt x="1453" y="8077"/>
                    <a:pt x="1334" y="8654"/>
                    <a:pt x="1115" y="9072"/>
                  </a:cubicBezTo>
                  <a:cubicBezTo>
                    <a:pt x="896" y="9509"/>
                    <a:pt x="598" y="9768"/>
                    <a:pt x="359" y="9927"/>
                  </a:cubicBezTo>
                  <a:cubicBezTo>
                    <a:pt x="140" y="10066"/>
                    <a:pt x="1" y="10106"/>
                    <a:pt x="1" y="10126"/>
                  </a:cubicBezTo>
                  <a:cubicBezTo>
                    <a:pt x="1" y="10126"/>
                    <a:pt x="21" y="10126"/>
                    <a:pt x="100" y="10106"/>
                  </a:cubicBezTo>
                  <a:cubicBezTo>
                    <a:pt x="160" y="10066"/>
                    <a:pt x="259" y="10046"/>
                    <a:pt x="399" y="9967"/>
                  </a:cubicBezTo>
                  <a:cubicBezTo>
                    <a:pt x="637" y="9828"/>
                    <a:pt x="936" y="9549"/>
                    <a:pt x="1194" y="9131"/>
                  </a:cubicBezTo>
                  <a:cubicBezTo>
                    <a:pt x="1413" y="8674"/>
                    <a:pt x="1552" y="8117"/>
                    <a:pt x="1612" y="7460"/>
                  </a:cubicBezTo>
                  <a:cubicBezTo>
                    <a:pt x="1652" y="6824"/>
                    <a:pt x="1692" y="6128"/>
                    <a:pt x="1731" y="5372"/>
                  </a:cubicBezTo>
                  <a:cubicBezTo>
                    <a:pt x="1811" y="3880"/>
                    <a:pt x="1851" y="2547"/>
                    <a:pt x="1910" y="1572"/>
                  </a:cubicBezTo>
                  <a:cubicBezTo>
                    <a:pt x="1930" y="1095"/>
                    <a:pt x="1950" y="717"/>
                    <a:pt x="1950" y="418"/>
                  </a:cubicBezTo>
                  <a:lnTo>
                    <a:pt x="1950" y="1"/>
                  </a:ln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311;p23">
              <a:extLst>
                <a:ext uri="{FF2B5EF4-FFF2-40B4-BE49-F238E27FC236}">
                  <a16:creationId xmlns:a16="http://schemas.microsoft.com/office/drawing/2014/main" id="{6F659ADB-33E6-5932-5136-828A65E5DDD0}"/>
                </a:ext>
              </a:extLst>
            </p:cNvPr>
            <p:cNvSpPr/>
            <p:nvPr/>
          </p:nvSpPr>
          <p:spPr>
            <a:xfrm>
              <a:off x="906073" y="2752512"/>
              <a:ext cx="172329" cy="161663"/>
            </a:xfrm>
            <a:custGeom>
              <a:avLst/>
              <a:gdLst/>
              <a:ahLst/>
              <a:cxnLst/>
              <a:rect l="l" t="t" r="r" b="b"/>
              <a:pathLst>
                <a:path w="4815" h="4517" extrusionOk="0">
                  <a:moveTo>
                    <a:pt x="4815" y="1"/>
                  </a:moveTo>
                  <a:cubicBezTo>
                    <a:pt x="4795" y="1"/>
                    <a:pt x="4795" y="419"/>
                    <a:pt x="4576" y="1035"/>
                  </a:cubicBezTo>
                  <a:cubicBezTo>
                    <a:pt x="4397" y="1652"/>
                    <a:pt x="3979" y="2507"/>
                    <a:pt x="3263" y="3184"/>
                  </a:cubicBezTo>
                  <a:cubicBezTo>
                    <a:pt x="2527" y="3860"/>
                    <a:pt x="1652" y="4198"/>
                    <a:pt x="1035" y="4357"/>
                  </a:cubicBezTo>
                  <a:cubicBezTo>
                    <a:pt x="418" y="4497"/>
                    <a:pt x="1" y="4477"/>
                    <a:pt x="1" y="4497"/>
                  </a:cubicBezTo>
                  <a:cubicBezTo>
                    <a:pt x="1" y="4516"/>
                    <a:pt x="120" y="4516"/>
                    <a:pt x="299" y="4516"/>
                  </a:cubicBezTo>
                  <a:cubicBezTo>
                    <a:pt x="458" y="4516"/>
                    <a:pt x="737" y="4516"/>
                    <a:pt x="1055" y="4457"/>
                  </a:cubicBezTo>
                  <a:cubicBezTo>
                    <a:pt x="1711" y="4317"/>
                    <a:pt x="2607" y="3979"/>
                    <a:pt x="3343" y="3283"/>
                  </a:cubicBezTo>
                  <a:cubicBezTo>
                    <a:pt x="4099" y="2587"/>
                    <a:pt x="4496" y="1712"/>
                    <a:pt x="4675" y="1075"/>
                  </a:cubicBezTo>
                  <a:cubicBezTo>
                    <a:pt x="4775" y="737"/>
                    <a:pt x="4795" y="478"/>
                    <a:pt x="4815" y="299"/>
                  </a:cubicBezTo>
                  <a:lnTo>
                    <a:pt x="4815" y="1"/>
                  </a:ln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312;p23">
              <a:extLst>
                <a:ext uri="{FF2B5EF4-FFF2-40B4-BE49-F238E27FC236}">
                  <a16:creationId xmlns:a16="http://schemas.microsoft.com/office/drawing/2014/main" id="{6AFE5826-B70B-138E-C2F5-B90EA310CB5E}"/>
                </a:ext>
              </a:extLst>
            </p:cNvPr>
            <p:cNvSpPr/>
            <p:nvPr/>
          </p:nvSpPr>
          <p:spPr>
            <a:xfrm>
              <a:off x="1398766" y="2783864"/>
              <a:ext cx="105402" cy="136718"/>
            </a:xfrm>
            <a:custGeom>
              <a:avLst/>
              <a:gdLst/>
              <a:ahLst/>
              <a:cxnLst/>
              <a:rect l="l" t="t" r="r" b="b"/>
              <a:pathLst>
                <a:path w="2945" h="3820" extrusionOk="0">
                  <a:moveTo>
                    <a:pt x="0" y="0"/>
                  </a:moveTo>
                  <a:lnTo>
                    <a:pt x="0" y="199"/>
                  </a:lnTo>
                  <a:cubicBezTo>
                    <a:pt x="0" y="318"/>
                    <a:pt x="20" y="517"/>
                    <a:pt x="80" y="736"/>
                  </a:cubicBezTo>
                  <a:cubicBezTo>
                    <a:pt x="120" y="955"/>
                    <a:pt x="219" y="1233"/>
                    <a:pt x="359" y="1512"/>
                  </a:cubicBezTo>
                  <a:cubicBezTo>
                    <a:pt x="478" y="1810"/>
                    <a:pt x="657" y="2109"/>
                    <a:pt x="876" y="2387"/>
                  </a:cubicBezTo>
                  <a:cubicBezTo>
                    <a:pt x="1095" y="2646"/>
                    <a:pt x="1313" y="2904"/>
                    <a:pt x="1572" y="3103"/>
                  </a:cubicBezTo>
                  <a:cubicBezTo>
                    <a:pt x="1791" y="3302"/>
                    <a:pt x="2049" y="3441"/>
                    <a:pt x="2248" y="3541"/>
                  </a:cubicBezTo>
                  <a:cubicBezTo>
                    <a:pt x="2447" y="3680"/>
                    <a:pt x="2606" y="3720"/>
                    <a:pt x="2746" y="3760"/>
                  </a:cubicBezTo>
                  <a:cubicBezTo>
                    <a:pt x="2865" y="3819"/>
                    <a:pt x="2945" y="3819"/>
                    <a:pt x="2945" y="3819"/>
                  </a:cubicBezTo>
                  <a:cubicBezTo>
                    <a:pt x="2945" y="3800"/>
                    <a:pt x="2666" y="3700"/>
                    <a:pt x="2288" y="3441"/>
                  </a:cubicBezTo>
                  <a:cubicBezTo>
                    <a:pt x="2089" y="3322"/>
                    <a:pt x="1870" y="3163"/>
                    <a:pt x="1652" y="2964"/>
                  </a:cubicBezTo>
                  <a:cubicBezTo>
                    <a:pt x="1413" y="2765"/>
                    <a:pt x="1194" y="2546"/>
                    <a:pt x="975" y="2268"/>
                  </a:cubicBezTo>
                  <a:cubicBezTo>
                    <a:pt x="756" y="2009"/>
                    <a:pt x="577" y="1731"/>
                    <a:pt x="458" y="1452"/>
                  </a:cubicBezTo>
                  <a:cubicBezTo>
                    <a:pt x="319" y="1194"/>
                    <a:pt x="239" y="935"/>
                    <a:pt x="179" y="716"/>
                  </a:cubicBezTo>
                  <a:cubicBezTo>
                    <a:pt x="60" y="259"/>
                    <a:pt x="20" y="0"/>
                    <a:pt x="0"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313;p23">
              <a:extLst>
                <a:ext uri="{FF2B5EF4-FFF2-40B4-BE49-F238E27FC236}">
                  <a16:creationId xmlns:a16="http://schemas.microsoft.com/office/drawing/2014/main" id="{D4F64984-5CDB-6B62-5DEB-14F91965D4D2}"/>
                </a:ext>
              </a:extLst>
            </p:cNvPr>
            <p:cNvSpPr/>
            <p:nvPr/>
          </p:nvSpPr>
          <p:spPr>
            <a:xfrm>
              <a:off x="832738" y="2781717"/>
              <a:ext cx="314021" cy="1519357"/>
            </a:xfrm>
            <a:custGeom>
              <a:avLst/>
              <a:gdLst/>
              <a:ahLst/>
              <a:cxnLst/>
              <a:rect l="l" t="t" r="r" b="b"/>
              <a:pathLst>
                <a:path w="8774" h="42452" extrusionOk="0">
                  <a:moveTo>
                    <a:pt x="8773" y="0"/>
                  </a:moveTo>
                  <a:cubicBezTo>
                    <a:pt x="8773" y="0"/>
                    <a:pt x="8773" y="60"/>
                    <a:pt x="8734" y="120"/>
                  </a:cubicBezTo>
                  <a:cubicBezTo>
                    <a:pt x="8734" y="199"/>
                    <a:pt x="8714" y="299"/>
                    <a:pt x="8674" y="458"/>
                  </a:cubicBezTo>
                  <a:cubicBezTo>
                    <a:pt x="8634" y="756"/>
                    <a:pt x="8555" y="1154"/>
                    <a:pt x="8475" y="1691"/>
                  </a:cubicBezTo>
                  <a:cubicBezTo>
                    <a:pt x="8336" y="2785"/>
                    <a:pt x="8077" y="4357"/>
                    <a:pt x="7759" y="6286"/>
                  </a:cubicBezTo>
                  <a:cubicBezTo>
                    <a:pt x="7142" y="10146"/>
                    <a:pt x="6187" y="15497"/>
                    <a:pt x="4974" y="21365"/>
                  </a:cubicBezTo>
                  <a:cubicBezTo>
                    <a:pt x="3760" y="27234"/>
                    <a:pt x="2507" y="32505"/>
                    <a:pt x="1572" y="36305"/>
                  </a:cubicBezTo>
                  <a:cubicBezTo>
                    <a:pt x="1095" y="38194"/>
                    <a:pt x="697" y="39746"/>
                    <a:pt x="418" y="40800"/>
                  </a:cubicBezTo>
                  <a:cubicBezTo>
                    <a:pt x="279" y="41337"/>
                    <a:pt x="180" y="41735"/>
                    <a:pt x="100" y="42034"/>
                  </a:cubicBezTo>
                  <a:cubicBezTo>
                    <a:pt x="89" y="42109"/>
                    <a:pt x="79" y="42173"/>
                    <a:pt x="65" y="42229"/>
                  </a:cubicBezTo>
                  <a:lnTo>
                    <a:pt x="65" y="42229"/>
                  </a:lnTo>
                  <a:cubicBezTo>
                    <a:pt x="82" y="42169"/>
                    <a:pt x="98" y="42101"/>
                    <a:pt x="120" y="42034"/>
                  </a:cubicBezTo>
                  <a:cubicBezTo>
                    <a:pt x="220" y="41755"/>
                    <a:pt x="339" y="41337"/>
                    <a:pt x="478" y="40800"/>
                  </a:cubicBezTo>
                  <a:cubicBezTo>
                    <a:pt x="777" y="39746"/>
                    <a:pt x="1174" y="38194"/>
                    <a:pt x="1672" y="36305"/>
                  </a:cubicBezTo>
                  <a:cubicBezTo>
                    <a:pt x="2646" y="32505"/>
                    <a:pt x="3880" y="27234"/>
                    <a:pt x="5093" y="21365"/>
                  </a:cubicBezTo>
                  <a:cubicBezTo>
                    <a:pt x="6327" y="15497"/>
                    <a:pt x="7242" y="10146"/>
                    <a:pt x="7858" y="6267"/>
                  </a:cubicBezTo>
                  <a:cubicBezTo>
                    <a:pt x="8177" y="4337"/>
                    <a:pt x="8415" y="2765"/>
                    <a:pt x="8555" y="1671"/>
                  </a:cubicBezTo>
                  <a:cubicBezTo>
                    <a:pt x="8634" y="1154"/>
                    <a:pt x="8674" y="717"/>
                    <a:pt x="8734" y="418"/>
                  </a:cubicBezTo>
                  <a:cubicBezTo>
                    <a:pt x="8754" y="299"/>
                    <a:pt x="8773" y="179"/>
                    <a:pt x="8773" y="100"/>
                  </a:cubicBezTo>
                  <a:lnTo>
                    <a:pt x="8773" y="0"/>
                  </a:lnTo>
                  <a:close/>
                  <a:moveTo>
                    <a:pt x="65" y="42229"/>
                  </a:moveTo>
                  <a:lnTo>
                    <a:pt x="65" y="42229"/>
                  </a:lnTo>
                  <a:cubicBezTo>
                    <a:pt x="52" y="42275"/>
                    <a:pt x="38" y="42317"/>
                    <a:pt x="21" y="42352"/>
                  </a:cubicBezTo>
                  <a:cubicBezTo>
                    <a:pt x="39" y="42316"/>
                    <a:pt x="53" y="42275"/>
                    <a:pt x="65" y="42229"/>
                  </a:cubicBezTo>
                  <a:close/>
                  <a:moveTo>
                    <a:pt x="21" y="42352"/>
                  </a:moveTo>
                  <a:cubicBezTo>
                    <a:pt x="1" y="42392"/>
                    <a:pt x="1" y="42451"/>
                    <a:pt x="1" y="42451"/>
                  </a:cubicBezTo>
                  <a:cubicBezTo>
                    <a:pt x="1" y="42451"/>
                    <a:pt x="1" y="42432"/>
                    <a:pt x="21" y="42352"/>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314;p23">
              <a:extLst>
                <a:ext uri="{FF2B5EF4-FFF2-40B4-BE49-F238E27FC236}">
                  <a16:creationId xmlns:a16="http://schemas.microsoft.com/office/drawing/2014/main" id="{2C226E7A-0DBB-3EAC-B8A3-93A97A6B51E0}"/>
                </a:ext>
              </a:extLst>
            </p:cNvPr>
            <p:cNvSpPr/>
            <p:nvPr/>
          </p:nvSpPr>
          <p:spPr>
            <a:xfrm>
              <a:off x="1309755" y="2881393"/>
              <a:ext cx="81208" cy="1455293"/>
            </a:xfrm>
            <a:custGeom>
              <a:avLst/>
              <a:gdLst/>
              <a:ahLst/>
              <a:cxnLst/>
              <a:rect l="l" t="t" r="r" b="b"/>
              <a:pathLst>
                <a:path w="2269" h="40662" extrusionOk="0">
                  <a:moveTo>
                    <a:pt x="1791" y="0"/>
                  </a:moveTo>
                  <a:lnTo>
                    <a:pt x="1791" y="100"/>
                  </a:lnTo>
                  <a:cubicBezTo>
                    <a:pt x="1791" y="179"/>
                    <a:pt x="1811" y="279"/>
                    <a:pt x="1811" y="398"/>
                  </a:cubicBezTo>
                  <a:cubicBezTo>
                    <a:pt x="1811" y="677"/>
                    <a:pt x="1871" y="1075"/>
                    <a:pt x="1891" y="1592"/>
                  </a:cubicBezTo>
                  <a:cubicBezTo>
                    <a:pt x="1970" y="2646"/>
                    <a:pt x="2070" y="4138"/>
                    <a:pt x="2109" y="5968"/>
                  </a:cubicBezTo>
                  <a:cubicBezTo>
                    <a:pt x="2169" y="7818"/>
                    <a:pt x="2169" y="10026"/>
                    <a:pt x="2109" y="12453"/>
                  </a:cubicBezTo>
                  <a:cubicBezTo>
                    <a:pt x="2070" y="14900"/>
                    <a:pt x="1950" y="17586"/>
                    <a:pt x="1751" y="20390"/>
                  </a:cubicBezTo>
                  <a:cubicBezTo>
                    <a:pt x="1373" y="26040"/>
                    <a:pt x="856" y="31113"/>
                    <a:pt x="518" y="34793"/>
                  </a:cubicBezTo>
                  <a:cubicBezTo>
                    <a:pt x="359" y="36603"/>
                    <a:pt x="220" y="38095"/>
                    <a:pt x="120" y="39149"/>
                  </a:cubicBezTo>
                  <a:cubicBezTo>
                    <a:pt x="80" y="39666"/>
                    <a:pt x="61" y="40064"/>
                    <a:pt x="21" y="40343"/>
                  </a:cubicBezTo>
                  <a:cubicBezTo>
                    <a:pt x="21" y="40350"/>
                    <a:pt x="21" y="40357"/>
                    <a:pt x="21" y="40364"/>
                  </a:cubicBezTo>
                  <a:lnTo>
                    <a:pt x="21" y="40364"/>
                  </a:lnTo>
                  <a:cubicBezTo>
                    <a:pt x="21" y="40364"/>
                    <a:pt x="21" y="40363"/>
                    <a:pt x="21" y="40363"/>
                  </a:cubicBezTo>
                  <a:cubicBezTo>
                    <a:pt x="61" y="40064"/>
                    <a:pt x="100" y="39666"/>
                    <a:pt x="160" y="39169"/>
                  </a:cubicBezTo>
                  <a:cubicBezTo>
                    <a:pt x="259" y="38155"/>
                    <a:pt x="399" y="36663"/>
                    <a:pt x="578" y="34813"/>
                  </a:cubicBezTo>
                  <a:cubicBezTo>
                    <a:pt x="916" y="31132"/>
                    <a:pt x="1453" y="26040"/>
                    <a:pt x="1851" y="20410"/>
                  </a:cubicBezTo>
                  <a:cubicBezTo>
                    <a:pt x="2050" y="17586"/>
                    <a:pt x="2169" y="14900"/>
                    <a:pt x="2209" y="12453"/>
                  </a:cubicBezTo>
                  <a:cubicBezTo>
                    <a:pt x="2269" y="10026"/>
                    <a:pt x="2249" y="7818"/>
                    <a:pt x="2189" y="5968"/>
                  </a:cubicBezTo>
                  <a:cubicBezTo>
                    <a:pt x="2109" y="4098"/>
                    <a:pt x="2050" y="2606"/>
                    <a:pt x="1950" y="1592"/>
                  </a:cubicBezTo>
                  <a:cubicBezTo>
                    <a:pt x="1911" y="1075"/>
                    <a:pt x="1871" y="677"/>
                    <a:pt x="1851" y="398"/>
                  </a:cubicBezTo>
                  <a:cubicBezTo>
                    <a:pt x="1851" y="279"/>
                    <a:pt x="1811" y="179"/>
                    <a:pt x="1811" y="100"/>
                  </a:cubicBezTo>
                  <a:cubicBezTo>
                    <a:pt x="1791" y="20"/>
                    <a:pt x="1791" y="0"/>
                    <a:pt x="1791" y="0"/>
                  </a:cubicBezTo>
                  <a:close/>
                  <a:moveTo>
                    <a:pt x="21" y="40364"/>
                  </a:moveTo>
                  <a:cubicBezTo>
                    <a:pt x="3" y="40471"/>
                    <a:pt x="1" y="40562"/>
                    <a:pt x="1" y="40637"/>
                  </a:cubicBezTo>
                  <a:lnTo>
                    <a:pt x="1" y="40637"/>
                  </a:lnTo>
                  <a:cubicBezTo>
                    <a:pt x="2" y="40563"/>
                    <a:pt x="18" y="40472"/>
                    <a:pt x="21" y="40364"/>
                  </a:cubicBezTo>
                  <a:close/>
                  <a:moveTo>
                    <a:pt x="1" y="40637"/>
                  </a:moveTo>
                  <a:lnTo>
                    <a:pt x="1" y="40637"/>
                  </a:lnTo>
                  <a:cubicBezTo>
                    <a:pt x="1" y="40638"/>
                    <a:pt x="1" y="40640"/>
                    <a:pt x="1" y="40641"/>
                  </a:cubicBezTo>
                  <a:lnTo>
                    <a:pt x="1" y="40661"/>
                  </a:lnTo>
                  <a:cubicBezTo>
                    <a:pt x="1" y="40653"/>
                    <a:pt x="1" y="40645"/>
                    <a:pt x="1" y="40637"/>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315;p23">
              <a:extLst>
                <a:ext uri="{FF2B5EF4-FFF2-40B4-BE49-F238E27FC236}">
                  <a16:creationId xmlns:a16="http://schemas.microsoft.com/office/drawing/2014/main" id="{7F23036A-7C68-D9A6-47A2-68834F84EF92}"/>
                </a:ext>
              </a:extLst>
            </p:cNvPr>
            <p:cNvSpPr/>
            <p:nvPr/>
          </p:nvSpPr>
          <p:spPr>
            <a:xfrm>
              <a:off x="1116128" y="4318493"/>
              <a:ext cx="315417" cy="35325"/>
            </a:xfrm>
            <a:custGeom>
              <a:avLst/>
              <a:gdLst/>
              <a:ahLst/>
              <a:cxnLst/>
              <a:rect l="l" t="t" r="r" b="b"/>
              <a:pathLst>
                <a:path w="8813" h="987" extrusionOk="0">
                  <a:moveTo>
                    <a:pt x="8729" y="0"/>
                  </a:moveTo>
                  <a:cubicBezTo>
                    <a:pt x="8327" y="0"/>
                    <a:pt x="6531" y="184"/>
                    <a:pt x="4396" y="429"/>
                  </a:cubicBezTo>
                  <a:cubicBezTo>
                    <a:pt x="1950" y="707"/>
                    <a:pt x="0" y="946"/>
                    <a:pt x="0" y="986"/>
                  </a:cubicBezTo>
                  <a:cubicBezTo>
                    <a:pt x="1" y="987"/>
                    <a:pt x="7" y="987"/>
                    <a:pt x="18" y="987"/>
                  </a:cubicBezTo>
                  <a:cubicBezTo>
                    <a:pt x="221" y="987"/>
                    <a:pt x="2112" y="812"/>
                    <a:pt x="4416" y="548"/>
                  </a:cubicBezTo>
                  <a:cubicBezTo>
                    <a:pt x="6863" y="289"/>
                    <a:pt x="8812" y="31"/>
                    <a:pt x="8812" y="11"/>
                  </a:cubicBezTo>
                  <a:cubicBezTo>
                    <a:pt x="8812" y="4"/>
                    <a:pt x="8784" y="0"/>
                    <a:pt x="8729"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316;p23">
              <a:extLst>
                <a:ext uri="{FF2B5EF4-FFF2-40B4-BE49-F238E27FC236}">
                  <a16:creationId xmlns:a16="http://schemas.microsoft.com/office/drawing/2014/main" id="{A70099D9-BC1D-2115-0808-B5248D3DDBE3}"/>
                </a:ext>
              </a:extLst>
            </p:cNvPr>
            <p:cNvSpPr/>
            <p:nvPr/>
          </p:nvSpPr>
          <p:spPr>
            <a:xfrm>
              <a:off x="1034955" y="1530764"/>
              <a:ext cx="157369" cy="472679"/>
            </a:xfrm>
            <a:custGeom>
              <a:avLst/>
              <a:gdLst/>
              <a:ahLst/>
              <a:cxnLst/>
              <a:rect l="l" t="t" r="r" b="b"/>
              <a:pathLst>
                <a:path w="4397" h="13207" extrusionOk="0">
                  <a:moveTo>
                    <a:pt x="3621" y="1"/>
                  </a:moveTo>
                  <a:cubicBezTo>
                    <a:pt x="2507" y="200"/>
                    <a:pt x="1492" y="916"/>
                    <a:pt x="895" y="1891"/>
                  </a:cubicBezTo>
                  <a:cubicBezTo>
                    <a:pt x="319" y="2826"/>
                    <a:pt x="140" y="3979"/>
                    <a:pt x="80" y="5093"/>
                  </a:cubicBezTo>
                  <a:cubicBezTo>
                    <a:pt x="0" y="6466"/>
                    <a:pt x="0" y="7858"/>
                    <a:pt x="140" y="9211"/>
                  </a:cubicBezTo>
                  <a:cubicBezTo>
                    <a:pt x="219" y="10047"/>
                    <a:pt x="378" y="10882"/>
                    <a:pt x="776" y="11598"/>
                  </a:cubicBezTo>
                  <a:cubicBezTo>
                    <a:pt x="1164" y="12282"/>
                    <a:pt x="1570" y="13206"/>
                    <a:pt x="2295" y="13206"/>
                  </a:cubicBezTo>
                  <a:cubicBezTo>
                    <a:pt x="2350" y="13206"/>
                    <a:pt x="2408" y="13201"/>
                    <a:pt x="2467" y="13190"/>
                  </a:cubicBezTo>
                  <a:cubicBezTo>
                    <a:pt x="3720" y="12971"/>
                    <a:pt x="4397" y="12553"/>
                    <a:pt x="4397" y="11459"/>
                  </a:cubicBezTo>
                  <a:cubicBezTo>
                    <a:pt x="4397" y="10365"/>
                    <a:pt x="3004" y="9689"/>
                    <a:pt x="2964" y="8614"/>
                  </a:cubicBezTo>
                  <a:cubicBezTo>
                    <a:pt x="2905" y="7660"/>
                    <a:pt x="3879" y="6904"/>
                    <a:pt x="3919" y="5969"/>
                  </a:cubicBezTo>
                  <a:cubicBezTo>
                    <a:pt x="3959" y="5193"/>
                    <a:pt x="3402" y="4536"/>
                    <a:pt x="3123" y="3820"/>
                  </a:cubicBezTo>
                  <a:cubicBezTo>
                    <a:pt x="2726" y="2746"/>
                    <a:pt x="2924" y="1493"/>
                    <a:pt x="3680" y="618"/>
                  </a:cubicBezTo>
                  <a:lnTo>
                    <a:pt x="3621" y="1"/>
                  </a:ln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317;p23">
              <a:extLst>
                <a:ext uri="{FF2B5EF4-FFF2-40B4-BE49-F238E27FC236}">
                  <a16:creationId xmlns:a16="http://schemas.microsoft.com/office/drawing/2014/main" id="{9E477ED3-9AEB-8C21-0A1F-CBBD7E1C59F7}"/>
                </a:ext>
              </a:extLst>
            </p:cNvPr>
            <p:cNvSpPr/>
            <p:nvPr/>
          </p:nvSpPr>
          <p:spPr>
            <a:xfrm>
              <a:off x="1109006" y="1476183"/>
              <a:ext cx="261303" cy="159480"/>
            </a:xfrm>
            <a:custGeom>
              <a:avLst/>
              <a:gdLst/>
              <a:ahLst/>
              <a:cxnLst/>
              <a:rect l="l" t="t" r="r" b="b"/>
              <a:pathLst>
                <a:path w="7301" h="4456" extrusionOk="0">
                  <a:moveTo>
                    <a:pt x="3210" y="0"/>
                  </a:moveTo>
                  <a:cubicBezTo>
                    <a:pt x="2948" y="0"/>
                    <a:pt x="2686" y="25"/>
                    <a:pt x="2427" y="74"/>
                  </a:cubicBezTo>
                  <a:cubicBezTo>
                    <a:pt x="1751" y="193"/>
                    <a:pt x="1094" y="472"/>
                    <a:pt x="637" y="1048"/>
                  </a:cubicBezTo>
                  <a:cubicBezTo>
                    <a:pt x="159" y="1586"/>
                    <a:pt x="0" y="2481"/>
                    <a:pt x="318" y="3137"/>
                  </a:cubicBezTo>
                  <a:cubicBezTo>
                    <a:pt x="509" y="3517"/>
                    <a:pt x="912" y="3742"/>
                    <a:pt x="1303" y="3742"/>
                  </a:cubicBezTo>
                  <a:cubicBezTo>
                    <a:pt x="1567" y="3742"/>
                    <a:pt x="1825" y="3640"/>
                    <a:pt x="2009" y="3416"/>
                  </a:cubicBezTo>
                  <a:cubicBezTo>
                    <a:pt x="2377" y="3935"/>
                    <a:pt x="2978" y="4221"/>
                    <a:pt x="3582" y="4221"/>
                  </a:cubicBezTo>
                  <a:cubicBezTo>
                    <a:pt x="3927" y="4221"/>
                    <a:pt x="4272" y="4128"/>
                    <a:pt x="4575" y="3933"/>
                  </a:cubicBezTo>
                  <a:cubicBezTo>
                    <a:pt x="5047" y="4206"/>
                    <a:pt x="5742" y="4455"/>
                    <a:pt x="6295" y="4455"/>
                  </a:cubicBezTo>
                  <a:cubicBezTo>
                    <a:pt x="6630" y="4455"/>
                    <a:pt x="6912" y="4364"/>
                    <a:pt x="7062" y="4132"/>
                  </a:cubicBezTo>
                  <a:cubicBezTo>
                    <a:pt x="7301" y="3356"/>
                    <a:pt x="7062" y="2461"/>
                    <a:pt x="6624" y="1824"/>
                  </a:cubicBezTo>
                  <a:cubicBezTo>
                    <a:pt x="5860" y="628"/>
                    <a:pt x="4540" y="0"/>
                    <a:pt x="321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318;p23">
              <a:extLst>
                <a:ext uri="{FF2B5EF4-FFF2-40B4-BE49-F238E27FC236}">
                  <a16:creationId xmlns:a16="http://schemas.microsoft.com/office/drawing/2014/main" id="{EE49F327-EEDB-B8C8-7D3F-7865A2ECDF22}"/>
                </a:ext>
              </a:extLst>
            </p:cNvPr>
            <p:cNvSpPr/>
            <p:nvPr/>
          </p:nvSpPr>
          <p:spPr>
            <a:xfrm>
              <a:off x="1118240" y="1521351"/>
              <a:ext cx="244231" cy="98494"/>
            </a:xfrm>
            <a:custGeom>
              <a:avLst/>
              <a:gdLst/>
              <a:ahLst/>
              <a:cxnLst/>
              <a:rect l="l" t="t" r="r" b="b"/>
              <a:pathLst>
                <a:path w="6824" h="2752" extrusionOk="0">
                  <a:moveTo>
                    <a:pt x="2643" y="1"/>
                  </a:moveTo>
                  <a:cubicBezTo>
                    <a:pt x="1951" y="1"/>
                    <a:pt x="1328" y="180"/>
                    <a:pt x="896" y="403"/>
                  </a:cubicBezTo>
                  <a:cubicBezTo>
                    <a:pt x="578" y="582"/>
                    <a:pt x="359" y="781"/>
                    <a:pt x="200" y="920"/>
                  </a:cubicBezTo>
                  <a:cubicBezTo>
                    <a:pt x="140" y="1000"/>
                    <a:pt x="80" y="1079"/>
                    <a:pt x="60" y="1119"/>
                  </a:cubicBezTo>
                  <a:cubicBezTo>
                    <a:pt x="1" y="1179"/>
                    <a:pt x="1" y="1199"/>
                    <a:pt x="1" y="1199"/>
                  </a:cubicBezTo>
                  <a:cubicBezTo>
                    <a:pt x="2" y="1199"/>
                    <a:pt x="3" y="1199"/>
                    <a:pt x="4" y="1199"/>
                  </a:cubicBezTo>
                  <a:cubicBezTo>
                    <a:pt x="52" y="1199"/>
                    <a:pt x="295" y="794"/>
                    <a:pt x="956" y="483"/>
                  </a:cubicBezTo>
                  <a:cubicBezTo>
                    <a:pt x="1372" y="274"/>
                    <a:pt x="1977" y="117"/>
                    <a:pt x="2646" y="117"/>
                  </a:cubicBezTo>
                  <a:cubicBezTo>
                    <a:pt x="2999" y="117"/>
                    <a:pt x="3370" y="161"/>
                    <a:pt x="3741" y="264"/>
                  </a:cubicBezTo>
                  <a:cubicBezTo>
                    <a:pt x="4835" y="562"/>
                    <a:pt x="5630" y="1258"/>
                    <a:pt x="6108" y="1796"/>
                  </a:cubicBezTo>
                  <a:cubicBezTo>
                    <a:pt x="6555" y="2340"/>
                    <a:pt x="6793" y="2751"/>
                    <a:pt x="6822" y="2751"/>
                  </a:cubicBezTo>
                  <a:cubicBezTo>
                    <a:pt x="6823" y="2751"/>
                    <a:pt x="6823" y="2751"/>
                    <a:pt x="6824" y="2750"/>
                  </a:cubicBezTo>
                  <a:cubicBezTo>
                    <a:pt x="6824" y="2750"/>
                    <a:pt x="6764" y="2651"/>
                    <a:pt x="6665" y="2492"/>
                  </a:cubicBezTo>
                  <a:cubicBezTo>
                    <a:pt x="6545" y="2313"/>
                    <a:pt x="6406" y="2074"/>
                    <a:pt x="6148" y="1776"/>
                  </a:cubicBezTo>
                  <a:cubicBezTo>
                    <a:pt x="5929" y="1497"/>
                    <a:pt x="5610" y="1179"/>
                    <a:pt x="5213" y="881"/>
                  </a:cubicBezTo>
                  <a:cubicBezTo>
                    <a:pt x="4815" y="582"/>
                    <a:pt x="4317" y="304"/>
                    <a:pt x="3760" y="164"/>
                  </a:cubicBezTo>
                  <a:cubicBezTo>
                    <a:pt x="3380" y="49"/>
                    <a:pt x="3002" y="1"/>
                    <a:pt x="2643"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319;p23">
              <a:extLst>
                <a:ext uri="{FF2B5EF4-FFF2-40B4-BE49-F238E27FC236}">
                  <a16:creationId xmlns:a16="http://schemas.microsoft.com/office/drawing/2014/main" id="{9C79F444-1B50-5311-60C2-35185CB79BFE}"/>
                </a:ext>
              </a:extLst>
            </p:cNvPr>
            <p:cNvSpPr/>
            <p:nvPr/>
          </p:nvSpPr>
          <p:spPr>
            <a:xfrm>
              <a:off x="1114697" y="1554457"/>
              <a:ext cx="109661" cy="73906"/>
            </a:xfrm>
            <a:custGeom>
              <a:avLst/>
              <a:gdLst/>
              <a:ahLst/>
              <a:cxnLst/>
              <a:rect l="l" t="t" r="r" b="b"/>
              <a:pathLst>
                <a:path w="3064" h="2065" extrusionOk="0">
                  <a:moveTo>
                    <a:pt x="906" y="0"/>
                  </a:moveTo>
                  <a:cubicBezTo>
                    <a:pt x="780" y="0"/>
                    <a:pt x="662" y="13"/>
                    <a:pt x="557" y="35"/>
                  </a:cubicBezTo>
                  <a:cubicBezTo>
                    <a:pt x="358" y="55"/>
                    <a:pt x="239" y="135"/>
                    <a:pt x="140" y="174"/>
                  </a:cubicBezTo>
                  <a:cubicBezTo>
                    <a:pt x="60" y="234"/>
                    <a:pt x="0" y="274"/>
                    <a:pt x="0" y="274"/>
                  </a:cubicBezTo>
                  <a:cubicBezTo>
                    <a:pt x="3" y="275"/>
                    <a:pt x="7" y="276"/>
                    <a:pt x="11" y="276"/>
                  </a:cubicBezTo>
                  <a:cubicBezTo>
                    <a:pt x="65" y="276"/>
                    <a:pt x="228" y="171"/>
                    <a:pt x="577" y="135"/>
                  </a:cubicBezTo>
                  <a:cubicBezTo>
                    <a:pt x="650" y="122"/>
                    <a:pt x="729" y="116"/>
                    <a:pt x="813" y="116"/>
                  </a:cubicBezTo>
                  <a:cubicBezTo>
                    <a:pt x="1143" y="116"/>
                    <a:pt x="1549" y="215"/>
                    <a:pt x="1930" y="453"/>
                  </a:cubicBezTo>
                  <a:cubicBezTo>
                    <a:pt x="2387" y="751"/>
                    <a:pt x="2666" y="1189"/>
                    <a:pt x="2825" y="1527"/>
                  </a:cubicBezTo>
                  <a:cubicBezTo>
                    <a:pt x="2964" y="1845"/>
                    <a:pt x="3024" y="2064"/>
                    <a:pt x="3044" y="2064"/>
                  </a:cubicBezTo>
                  <a:cubicBezTo>
                    <a:pt x="3064" y="2064"/>
                    <a:pt x="3044" y="1845"/>
                    <a:pt x="2865" y="1467"/>
                  </a:cubicBezTo>
                  <a:cubicBezTo>
                    <a:pt x="2745" y="1129"/>
                    <a:pt x="2467" y="652"/>
                    <a:pt x="1970" y="333"/>
                  </a:cubicBezTo>
                  <a:cubicBezTo>
                    <a:pt x="1624" y="89"/>
                    <a:pt x="1237" y="0"/>
                    <a:pt x="906"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320;p23">
              <a:extLst>
                <a:ext uri="{FF2B5EF4-FFF2-40B4-BE49-F238E27FC236}">
                  <a16:creationId xmlns:a16="http://schemas.microsoft.com/office/drawing/2014/main" id="{E1EBED23-86A5-6570-6319-0998F27C269B}"/>
                </a:ext>
              </a:extLst>
            </p:cNvPr>
            <p:cNvSpPr/>
            <p:nvPr/>
          </p:nvSpPr>
          <p:spPr>
            <a:xfrm>
              <a:off x="733062" y="1756460"/>
              <a:ext cx="1223911" cy="975421"/>
            </a:xfrm>
            <a:custGeom>
              <a:avLst/>
              <a:gdLst/>
              <a:ahLst/>
              <a:cxnLst/>
              <a:rect l="l" t="t" r="r" b="b"/>
              <a:pathLst>
                <a:path w="34197" h="27254" extrusionOk="0">
                  <a:moveTo>
                    <a:pt x="30675" y="1"/>
                  </a:moveTo>
                  <a:lnTo>
                    <a:pt x="29323" y="1274"/>
                  </a:lnTo>
                  <a:lnTo>
                    <a:pt x="17148" y="5750"/>
                  </a:lnTo>
                  <a:cubicBezTo>
                    <a:pt x="17148" y="5750"/>
                    <a:pt x="17586" y="9350"/>
                    <a:pt x="14304" y="9868"/>
                  </a:cubicBezTo>
                  <a:cubicBezTo>
                    <a:pt x="14065" y="9903"/>
                    <a:pt x="13838" y="9919"/>
                    <a:pt x="13621" y="9919"/>
                  </a:cubicBezTo>
                  <a:cubicBezTo>
                    <a:pt x="10760" y="9919"/>
                    <a:pt x="9728" y="7083"/>
                    <a:pt x="9728" y="7083"/>
                  </a:cubicBezTo>
                  <a:cubicBezTo>
                    <a:pt x="9728" y="7083"/>
                    <a:pt x="6366" y="8037"/>
                    <a:pt x="5133" y="10126"/>
                  </a:cubicBezTo>
                  <a:cubicBezTo>
                    <a:pt x="3860" y="12195"/>
                    <a:pt x="1" y="26757"/>
                    <a:pt x="1" y="26757"/>
                  </a:cubicBezTo>
                  <a:lnTo>
                    <a:pt x="4457" y="27254"/>
                  </a:lnTo>
                  <a:lnTo>
                    <a:pt x="8157" y="17566"/>
                  </a:lnTo>
                  <a:lnTo>
                    <a:pt x="9092" y="20590"/>
                  </a:lnTo>
                  <a:lnTo>
                    <a:pt x="8515" y="23574"/>
                  </a:lnTo>
                  <a:lnTo>
                    <a:pt x="19874" y="24091"/>
                  </a:lnTo>
                  <a:lnTo>
                    <a:pt x="20669" y="11041"/>
                  </a:lnTo>
                  <a:lnTo>
                    <a:pt x="32824" y="5153"/>
                  </a:lnTo>
                  <a:lnTo>
                    <a:pt x="34196" y="3741"/>
                  </a:lnTo>
                  <a:lnTo>
                    <a:pt x="30675" y="1"/>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321;p23">
              <a:extLst>
                <a:ext uri="{FF2B5EF4-FFF2-40B4-BE49-F238E27FC236}">
                  <a16:creationId xmlns:a16="http://schemas.microsoft.com/office/drawing/2014/main" id="{C0859FA2-5616-D39B-F682-1FDEE3B39282}"/>
                </a:ext>
              </a:extLst>
            </p:cNvPr>
            <p:cNvSpPr/>
            <p:nvPr/>
          </p:nvSpPr>
          <p:spPr>
            <a:xfrm>
              <a:off x="1313334" y="2185803"/>
              <a:ext cx="96848" cy="24946"/>
            </a:xfrm>
            <a:custGeom>
              <a:avLst/>
              <a:gdLst/>
              <a:ahLst/>
              <a:cxnLst/>
              <a:rect l="l" t="t" r="r" b="b"/>
              <a:pathLst>
                <a:path w="2706" h="697" extrusionOk="0">
                  <a:moveTo>
                    <a:pt x="0" y="0"/>
                  </a:moveTo>
                  <a:lnTo>
                    <a:pt x="0" y="696"/>
                  </a:lnTo>
                  <a:lnTo>
                    <a:pt x="2706" y="696"/>
                  </a:lnTo>
                  <a:lnTo>
                    <a:pt x="270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322;p23">
              <a:extLst>
                <a:ext uri="{FF2B5EF4-FFF2-40B4-BE49-F238E27FC236}">
                  <a16:creationId xmlns:a16="http://schemas.microsoft.com/office/drawing/2014/main" id="{EE7F2E69-76A7-2034-0A45-E406BE6961D4}"/>
                </a:ext>
              </a:extLst>
            </p:cNvPr>
            <p:cNvSpPr/>
            <p:nvPr/>
          </p:nvSpPr>
          <p:spPr>
            <a:xfrm>
              <a:off x="977261" y="2230649"/>
              <a:ext cx="79096" cy="256328"/>
            </a:xfrm>
            <a:custGeom>
              <a:avLst/>
              <a:gdLst/>
              <a:ahLst/>
              <a:cxnLst/>
              <a:rect l="l" t="t" r="r" b="b"/>
              <a:pathLst>
                <a:path w="2210" h="7162" extrusionOk="0">
                  <a:moveTo>
                    <a:pt x="21" y="0"/>
                  </a:moveTo>
                  <a:lnTo>
                    <a:pt x="21" y="0"/>
                  </a:lnTo>
                  <a:cubicBezTo>
                    <a:pt x="1" y="40"/>
                    <a:pt x="439" y="1651"/>
                    <a:pt x="1035" y="3581"/>
                  </a:cubicBezTo>
                  <a:cubicBezTo>
                    <a:pt x="1632" y="5570"/>
                    <a:pt x="2149" y="7162"/>
                    <a:pt x="2189" y="7162"/>
                  </a:cubicBezTo>
                  <a:cubicBezTo>
                    <a:pt x="2209" y="7162"/>
                    <a:pt x="1752" y="5550"/>
                    <a:pt x="1155" y="3561"/>
                  </a:cubicBezTo>
                  <a:cubicBezTo>
                    <a:pt x="558" y="1592"/>
                    <a:pt x="41" y="0"/>
                    <a:pt x="21"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323;p23">
              <a:extLst>
                <a:ext uri="{FF2B5EF4-FFF2-40B4-BE49-F238E27FC236}">
                  <a16:creationId xmlns:a16="http://schemas.microsoft.com/office/drawing/2014/main" id="{92BD6C29-B174-8267-4295-43418F3CFC0B}"/>
                </a:ext>
              </a:extLst>
            </p:cNvPr>
            <p:cNvSpPr/>
            <p:nvPr/>
          </p:nvSpPr>
          <p:spPr>
            <a:xfrm>
              <a:off x="1465695" y="2049083"/>
              <a:ext cx="83319" cy="108981"/>
            </a:xfrm>
            <a:custGeom>
              <a:avLst/>
              <a:gdLst/>
              <a:ahLst/>
              <a:cxnLst/>
              <a:rect l="l" t="t" r="r" b="b"/>
              <a:pathLst>
                <a:path w="2328" h="3045" extrusionOk="0">
                  <a:moveTo>
                    <a:pt x="2308" y="1"/>
                  </a:moveTo>
                  <a:cubicBezTo>
                    <a:pt x="2308" y="1"/>
                    <a:pt x="2109" y="80"/>
                    <a:pt x="1811" y="299"/>
                  </a:cubicBezTo>
                  <a:cubicBezTo>
                    <a:pt x="1532" y="498"/>
                    <a:pt x="1174" y="856"/>
                    <a:pt x="836" y="1274"/>
                  </a:cubicBezTo>
                  <a:cubicBezTo>
                    <a:pt x="518" y="1712"/>
                    <a:pt x="299" y="2169"/>
                    <a:pt x="179" y="2487"/>
                  </a:cubicBezTo>
                  <a:cubicBezTo>
                    <a:pt x="40" y="2826"/>
                    <a:pt x="0" y="3044"/>
                    <a:pt x="20" y="3044"/>
                  </a:cubicBezTo>
                  <a:cubicBezTo>
                    <a:pt x="80" y="3044"/>
                    <a:pt x="299" y="2189"/>
                    <a:pt x="935" y="1353"/>
                  </a:cubicBezTo>
                  <a:cubicBezTo>
                    <a:pt x="1592" y="478"/>
                    <a:pt x="2328" y="41"/>
                    <a:pt x="230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324;p23">
              <a:extLst>
                <a:ext uri="{FF2B5EF4-FFF2-40B4-BE49-F238E27FC236}">
                  <a16:creationId xmlns:a16="http://schemas.microsoft.com/office/drawing/2014/main" id="{C09A0F2D-B2FB-C8C6-7B81-940507DE4521}"/>
                </a:ext>
              </a:extLst>
            </p:cNvPr>
            <p:cNvSpPr/>
            <p:nvPr/>
          </p:nvSpPr>
          <p:spPr>
            <a:xfrm>
              <a:off x="971570" y="2250584"/>
              <a:ext cx="52003" cy="197239"/>
            </a:xfrm>
            <a:custGeom>
              <a:avLst/>
              <a:gdLst/>
              <a:ahLst/>
              <a:cxnLst/>
              <a:rect l="l" t="t" r="r" b="b"/>
              <a:pathLst>
                <a:path w="1453" h="5511" extrusionOk="0">
                  <a:moveTo>
                    <a:pt x="458" y="0"/>
                  </a:moveTo>
                  <a:lnTo>
                    <a:pt x="399" y="140"/>
                  </a:lnTo>
                  <a:cubicBezTo>
                    <a:pt x="140" y="1373"/>
                    <a:pt x="1" y="2626"/>
                    <a:pt x="21" y="3879"/>
                  </a:cubicBezTo>
                  <a:cubicBezTo>
                    <a:pt x="21" y="4178"/>
                    <a:pt x="21" y="4496"/>
                    <a:pt x="140" y="4795"/>
                  </a:cubicBezTo>
                  <a:cubicBezTo>
                    <a:pt x="240" y="5093"/>
                    <a:pt x="399" y="5371"/>
                    <a:pt x="677" y="5511"/>
                  </a:cubicBezTo>
                  <a:cubicBezTo>
                    <a:pt x="1035" y="5053"/>
                    <a:pt x="1354" y="4516"/>
                    <a:pt x="1433" y="3919"/>
                  </a:cubicBezTo>
                  <a:cubicBezTo>
                    <a:pt x="1453" y="3521"/>
                    <a:pt x="1354" y="3104"/>
                    <a:pt x="1234" y="2706"/>
                  </a:cubicBezTo>
                  <a:cubicBezTo>
                    <a:pt x="976" y="1811"/>
                    <a:pt x="697" y="915"/>
                    <a:pt x="4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325;p23">
              <a:extLst>
                <a:ext uri="{FF2B5EF4-FFF2-40B4-BE49-F238E27FC236}">
                  <a16:creationId xmlns:a16="http://schemas.microsoft.com/office/drawing/2014/main" id="{6A30C1B5-DB07-89FB-53BC-78A1B0A441B2}"/>
                </a:ext>
              </a:extLst>
            </p:cNvPr>
            <p:cNvSpPr/>
            <p:nvPr/>
          </p:nvSpPr>
          <p:spPr>
            <a:xfrm>
              <a:off x="1092614" y="1899586"/>
              <a:ext cx="148135" cy="304752"/>
            </a:xfrm>
            <a:custGeom>
              <a:avLst/>
              <a:gdLst/>
              <a:ahLst/>
              <a:cxnLst/>
              <a:rect l="l" t="t" r="r" b="b"/>
              <a:pathLst>
                <a:path w="4139" h="8515" extrusionOk="0">
                  <a:moveTo>
                    <a:pt x="2288" y="0"/>
                  </a:moveTo>
                  <a:lnTo>
                    <a:pt x="1" y="2387"/>
                  </a:lnTo>
                  <a:cubicBezTo>
                    <a:pt x="597" y="2825"/>
                    <a:pt x="796" y="3621"/>
                    <a:pt x="776" y="4357"/>
                  </a:cubicBezTo>
                  <a:cubicBezTo>
                    <a:pt x="757" y="5113"/>
                    <a:pt x="518" y="5809"/>
                    <a:pt x="498" y="6545"/>
                  </a:cubicBezTo>
                  <a:cubicBezTo>
                    <a:pt x="478" y="7261"/>
                    <a:pt x="657" y="8097"/>
                    <a:pt x="1254" y="8514"/>
                  </a:cubicBezTo>
                  <a:cubicBezTo>
                    <a:pt x="2229" y="8196"/>
                    <a:pt x="3164" y="7858"/>
                    <a:pt x="4138" y="7540"/>
                  </a:cubicBezTo>
                  <a:cubicBezTo>
                    <a:pt x="3561" y="7221"/>
                    <a:pt x="3442" y="6446"/>
                    <a:pt x="3561" y="5809"/>
                  </a:cubicBezTo>
                  <a:cubicBezTo>
                    <a:pt x="3681" y="5152"/>
                    <a:pt x="3979" y="4556"/>
                    <a:pt x="3999" y="3879"/>
                  </a:cubicBezTo>
                  <a:cubicBezTo>
                    <a:pt x="4098" y="2169"/>
                    <a:pt x="2865" y="697"/>
                    <a:pt x="2288"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326;p23">
              <a:extLst>
                <a:ext uri="{FF2B5EF4-FFF2-40B4-BE49-F238E27FC236}">
                  <a16:creationId xmlns:a16="http://schemas.microsoft.com/office/drawing/2014/main" id="{DADD06A3-7380-38FE-D11A-99744777A003}"/>
                </a:ext>
              </a:extLst>
            </p:cNvPr>
            <p:cNvSpPr/>
            <p:nvPr/>
          </p:nvSpPr>
          <p:spPr>
            <a:xfrm>
              <a:off x="1477076" y="4444154"/>
              <a:ext cx="220037" cy="228591"/>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327;p23">
              <a:extLst>
                <a:ext uri="{FF2B5EF4-FFF2-40B4-BE49-F238E27FC236}">
                  <a16:creationId xmlns:a16="http://schemas.microsoft.com/office/drawing/2014/main" id="{95E43D0F-E85F-EAA5-1C49-ED0C69046792}"/>
                </a:ext>
              </a:extLst>
            </p:cNvPr>
            <p:cNvSpPr/>
            <p:nvPr/>
          </p:nvSpPr>
          <p:spPr>
            <a:xfrm>
              <a:off x="1483483" y="4647802"/>
              <a:ext cx="195843" cy="8554"/>
            </a:xfrm>
            <a:custGeom>
              <a:avLst/>
              <a:gdLst/>
              <a:ahLst/>
              <a:cxnLst/>
              <a:rect l="l" t="t" r="r" b="b"/>
              <a:pathLst>
                <a:path w="5472" h="239" extrusionOk="0">
                  <a:moveTo>
                    <a:pt x="796" y="0"/>
                  </a:moveTo>
                  <a:cubicBezTo>
                    <a:pt x="299" y="0"/>
                    <a:pt x="1" y="40"/>
                    <a:pt x="1" y="60"/>
                  </a:cubicBezTo>
                  <a:cubicBezTo>
                    <a:pt x="1" y="80"/>
                    <a:pt x="299" y="100"/>
                    <a:pt x="796" y="139"/>
                  </a:cubicBezTo>
                  <a:cubicBezTo>
                    <a:pt x="1333" y="159"/>
                    <a:pt x="2010" y="179"/>
                    <a:pt x="2726" y="199"/>
                  </a:cubicBezTo>
                  <a:cubicBezTo>
                    <a:pt x="3482" y="239"/>
                    <a:pt x="4178" y="239"/>
                    <a:pt x="4675" y="239"/>
                  </a:cubicBezTo>
                  <a:cubicBezTo>
                    <a:pt x="5173" y="239"/>
                    <a:pt x="5471" y="199"/>
                    <a:pt x="5471" y="179"/>
                  </a:cubicBezTo>
                  <a:cubicBezTo>
                    <a:pt x="5471" y="159"/>
                    <a:pt x="5153" y="139"/>
                    <a:pt x="4675" y="139"/>
                  </a:cubicBezTo>
                  <a:cubicBezTo>
                    <a:pt x="4118" y="100"/>
                    <a:pt x="3462" y="80"/>
                    <a:pt x="2726" y="60"/>
                  </a:cubicBezTo>
                  <a:cubicBezTo>
                    <a:pt x="1990" y="0"/>
                    <a:pt x="1294" y="0"/>
                    <a:pt x="796"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328;p23">
              <a:extLst>
                <a:ext uri="{FF2B5EF4-FFF2-40B4-BE49-F238E27FC236}">
                  <a16:creationId xmlns:a16="http://schemas.microsoft.com/office/drawing/2014/main" id="{CBC6365F-0EF2-6088-BDCA-A6567A391159}"/>
                </a:ext>
              </a:extLst>
            </p:cNvPr>
            <p:cNvSpPr/>
            <p:nvPr/>
          </p:nvSpPr>
          <p:spPr>
            <a:xfrm>
              <a:off x="1477076" y="4649198"/>
              <a:ext cx="199386" cy="23550"/>
            </a:xfrm>
            <a:custGeom>
              <a:avLst/>
              <a:gdLst/>
              <a:ahLst/>
              <a:cxnLst/>
              <a:rect l="l" t="t" r="r" b="b"/>
              <a:pathLst>
                <a:path w="5571" h="658" extrusionOk="0">
                  <a:moveTo>
                    <a:pt x="100" y="1"/>
                  </a:moveTo>
                  <a:lnTo>
                    <a:pt x="1" y="598"/>
                  </a:lnTo>
                  <a:lnTo>
                    <a:pt x="1" y="657"/>
                  </a:lnTo>
                  <a:lnTo>
                    <a:pt x="5531" y="657"/>
                  </a:lnTo>
                  <a:lnTo>
                    <a:pt x="5571" y="140"/>
                  </a:lnTo>
                  <a:lnTo>
                    <a:pt x="10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329;p23">
              <a:extLst>
                <a:ext uri="{FF2B5EF4-FFF2-40B4-BE49-F238E27FC236}">
                  <a16:creationId xmlns:a16="http://schemas.microsoft.com/office/drawing/2014/main" id="{AD38741B-0FA0-1855-E543-A675EB71E024}"/>
                </a:ext>
              </a:extLst>
            </p:cNvPr>
            <p:cNvSpPr/>
            <p:nvPr/>
          </p:nvSpPr>
          <p:spPr>
            <a:xfrm>
              <a:off x="1572494" y="4480481"/>
              <a:ext cx="27809" cy="173760"/>
            </a:xfrm>
            <a:custGeom>
              <a:avLst/>
              <a:gdLst/>
              <a:ahLst/>
              <a:cxnLst/>
              <a:rect l="l" t="t" r="r" b="b"/>
              <a:pathLst>
                <a:path w="777" h="4855" extrusionOk="0">
                  <a:moveTo>
                    <a:pt x="755" y="0"/>
                  </a:moveTo>
                  <a:cubicBezTo>
                    <a:pt x="713" y="0"/>
                    <a:pt x="516" y="1087"/>
                    <a:pt x="319" y="2427"/>
                  </a:cubicBezTo>
                  <a:cubicBezTo>
                    <a:pt x="120" y="3760"/>
                    <a:pt x="0" y="4854"/>
                    <a:pt x="20" y="4854"/>
                  </a:cubicBezTo>
                  <a:cubicBezTo>
                    <a:pt x="80" y="4854"/>
                    <a:pt x="279" y="3760"/>
                    <a:pt x="438" y="2447"/>
                  </a:cubicBezTo>
                  <a:cubicBezTo>
                    <a:pt x="637" y="1095"/>
                    <a:pt x="776" y="0"/>
                    <a:pt x="756" y="0"/>
                  </a:cubicBezTo>
                  <a:cubicBezTo>
                    <a:pt x="756" y="0"/>
                    <a:pt x="755" y="0"/>
                    <a:pt x="75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330;p23">
              <a:extLst>
                <a:ext uri="{FF2B5EF4-FFF2-40B4-BE49-F238E27FC236}">
                  <a16:creationId xmlns:a16="http://schemas.microsoft.com/office/drawing/2014/main" id="{2319AAF7-9823-3F19-E0BA-6CF724A6CD74}"/>
                </a:ext>
              </a:extLst>
            </p:cNvPr>
            <p:cNvSpPr/>
            <p:nvPr/>
          </p:nvSpPr>
          <p:spPr>
            <a:xfrm>
              <a:off x="1499159" y="4551669"/>
              <a:ext cx="173760" cy="101858"/>
            </a:xfrm>
            <a:custGeom>
              <a:avLst/>
              <a:gdLst/>
              <a:ahLst/>
              <a:cxnLst/>
              <a:rect l="l" t="t" r="r" b="b"/>
              <a:pathLst>
                <a:path w="4855" h="2846" extrusionOk="0">
                  <a:moveTo>
                    <a:pt x="2527" y="1"/>
                  </a:moveTo>
                  <a:cubicBezTo>
                    <a:pt x="1950" y="1"/>
                    <a:pt x="1393" y="180"/>
                    <a:pt x="995" y="498"/>
                  </a:cubicBezTo>
                  <a:cubicBezTo>
                    <a:pt x="597" y="796"/>
                    <a:pt x="358" y="1194"/>
                    <a:pt x="199" y="1552"/>
                  </a:cubicBezTo>
                  <a:cubicBezTo>
                    <a:pt x="80" y="1890"/>
                    <a:pt x="40" y="2229"/>
                    <a:pt x="40" y="2428"/>
                  </a:cubicBezTo>
                  <a:lnTo>
                    <a:pt x="40" y="2666"/>
                  </a:lnTo>
                  <a:cubicBezTo>
                    <a:pt x="60" y="2706"/>
                    <a:pt x="60" y="2746"/>
                    <a:pt x="60" y="2746"/>
                  </a:cubicBezTo>
                  <a:cubicBezTo>
                    <a:pt x="80" y="2746"/>
                    <a:pt x="0" y="2268"/>
                    <a:pt x="299" y="1592"/>
                  </a:cubicBezTo>
                  <a:cubicBezTo>
                    <a:pt x="458" y="1254"/>
                    <a:pt x="697" y="896"/>
                    <a:pt x="1075" y="597"/>
                  </a:cubicBezTo>
                  <a:cubicBezTo>
                    <a:pt x="1452" y="299"/>
                    <a:pt x="1970" y="120"/>
                    <a:pt x="2527" y="120"/>
                  </a:cubicBezTo>
                  <a:cubicBezTo>
                    <a:pt x="3064" y="120"/>
                    <a:pt x="3581" y="319"/>
                    <a:pt x="3939" y="617"/>
                  </a:cubicBezTo>
                  <a:cubicBezTo>
                    <a:pt x="4317" y="956"/>
                    <a:pt x="4516" y="1333"/>
                    <a:pt x="4635" y="1672"/>
                  </a:cubicBezTo>
                  <a:cubicBezTo>
                    <a:pt x="4854" y="2368"/>
                    <a:pt x="4715" y="2845"/>
                    <a:pt x="4735" y="2845"/>
                  </a:cubicBezTo>
                  <a:cubicBezTo>
                    <a:pt x="4735" y="2845"/>
                    <a:pt x="4735" y="2825"/>
                    <a:pt x="4755" y="2746"/>
                  </a:cubicBezTo>
                  <a:cubicBezTo>
                    <a:pt x="4794" y="2686"/>
                    <a:pt x="4794" y="2607"/>
                    <a:pt x="4814" y="2527"/>
                  </a:cubicBezTo>
                  <a:cubicBezTo>
                    <a:pt x="4834" y="2328"/>
                    <a:pt x="4834" y="2030"/>
                    <a:pt x="4735" y="1652"/>
                  </a:cubicBezTo>
                  <a:cubicBezTo>
                    <a:pt x="4615" y="1294"/>
                    <a:pt x="4377" y="876"/>
                    <a:pt x="4019" y="558"/>
                  </a:cubicBezTo>
                  <a:cubicBezTo>
                    <a:pt x="3641" y="200"/>
                    <a:pt x="3084" y="1"/>
                    <a:pt x="2527"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331;p23">
              <a:extLst>
                <a:ext uri="{FF2B5EF4-FFF2-40B4-BE49-F238E27FC236}">
                  <a16:creationId xmlns:a16="http://schemas.microsoft.com/office/drawing/2014/main" id="{11573A40-18EC-BF29-F575-F2CBE4C1B7B4}"/>
                </a:ext>
              </a:extLst>
            </p:cNvPr>
            <p:cNvSpPr/>
            <p:nvPr/>
          </p:nvSpPr>
          <p:spPr>
            <a:xfrm>
              <a:off x="2217548" y="4380088"/>
              <a:ext cx="388035" cy="294086"/>
            </a:xfrm>
            <a:custGeom>
              <a:avLst/>
              <a:gdLst/>
              <a:ahLst/>
              <a:cxnLst/>
              <a:rect l="l" t="t" r="r" b="b"/>
              <a:pathLst>
                <a:path w="10842" h="8217" extrusionOk="0">
                  <a:moveTo>
                    <a:pt x="4237" y="1"/>
                  </a:moveTo>
                  <a:lnTo>
                    <a:pt x="0" y="1413"/>
                  </a:lnTo>
                  <a:lnTo>
                    <a:pt x="2387" y="8216"/>
                  </a:lnTo>
                  <a:lnTo>
                    <a:pt x="10842" y="5292"/>
                  </a:lnTo>
                  <a:cubicBezTo>
                    <a:pt x="10523" y="4536"/>
                    <a:pt x="5570" y="4397"/>
                    <a:pt x="5570" y="4397"/>
                  </a:cubicBezTo>
                  <a:lnTo>
                    <a:pt x="4237" y="1"/>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332;p23">
              <a:extLst>
                <a:ext uri="{FF2B5EF4-FFF2-40B4-BE49-F238E27FC236}">
                  <a16:creationId xmlns:a16="http://schemas.microsoft.com/office/drawing/2014/main" id="{D2852B6B-3214-97BB-2DA8-FA13CBFB4C8D}"/>
                </a:ext>
              </a:extLst>
            </p:cNvPr>
            <p:cNvSpPr/>
            <p:nvPr/>
          </p:nvSpPr>
          <p:spPr>
            <a:xfrm>
              <a:off x="2312214" y="4555033"/>
              <a:ext cx="28525" cy="24802"/>
            </a:xfrm>
            <a:custGeom>
              <a:avLst/>
              <a:gdLst/>
              <a:ahLst/>
              <a:cxnLst/>
              <a:rect l="l" t="t" r="r" b="b"/>
              <a:pathLst>
                <a:path w="797" h="693" extrusionOk="0">
                  <a:moveTo>
                    <a:pt x="377" y="1"/>
                  </a:moveTo>
                  <a:cubicBezTo>
                    <a:pt x="297" y="1"/>
                    <a:pt x="218" y="28"/>
                    <a:pt x="160" y="86"/>
                  </a:cubicBezTo>
                  <a:lnTo>
                    <a:pt x="200" y="66"/>
                  </a:lnTo>
                  <a:lnTo>
                    <a:pt x="200" y="66"/>
                  </a:lnTo>
                  <a:cubicBezTo>
                    <a:pt x="41" y="165"/>
                    <a:pt x="1" y="384"/>
                    <a:pt x="100" y="543"/>
                  </a:cubicBezTo>
                  <a:cubicBezTo>
                    <a:pt x="166" y="635"/>
                    <a:pt x="283" y="692"/>
                    <a:pt x="395" y="692"/>
                  </a:cubicBezTo>
                  <a:cubicBezTo>
                    <a:pt x="453" y="692"/>
                    <a:pt x="510" y="677"/>
                    <a:pt x="558" y="643"/>
                  </a:cubicBezTo>
                  <a:cubicBezTo>
                    <a:pt x="717" y="543"/>
                    <a:pt x="796" y="265"/>
                    <a:pt x="657" y="145"/>
                  </a:cubicBezTo>
                  <a:cubicBezTo>
                    <a:pt x="599" y="53"/>
                    <a:pt x="488" y="1"/>
                    <a:pt x="3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333;p23">
              <a:extLst>
                <a:ext uri="{FF2B5EF4-FFF2-40B4-BE49-F238E27FC236}">
                  <a16:creationId xmlns:a16="http://schemas.microsoft.com/office/drawing/2014/main" id="{A2077AA3-28F1-CDE6-A409-CDB4BFF44F6D}"/>
                </a:ext>
              </a:extLst>
            </p:cNvPr>
            <p:cNvSpPr/>
            <p:nvPr/>
          </p:nvSpPr>
          <p:spPr>
            <a:xfrm>
              <a:off x="2295142" y="4558791"/>
              <a:ext cx="309727" cy="116103"/>
            </a:xfrm>
            <a:custGeom>
              <a:avLst/>
              <a:gdLst/>
              <a:ahLst/>
              <a:cxnLst/>
              <a:rect l="l" t="t" r="r" b="b"/>
              <a:pathLst>
                <a:path w="8654" h="3244" extrusionOk="0">
                  <a:moveTo>
                    <a:pt x="8176" y="1"/>
                  </a:moveTo>
                  <a:lnTo>
                    <a:pt x="0" y="2547"/>
                  </a:lnTo>
                  <a:lnTo>
                    <a:pt x="219" y="3243"/>
                  </a:lnTo>
                  <a:lnTo>
                    <a:pt x="8654" y="339"/>
                  </a:lnTo>
                  <a:cubicBezTo>
                    <a:pt x="8594" y="40"/>
                    <a:pt x="8176" y="1"/>
                    <a:pt x="81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334;p23">
              <a:extLst>
                <a:ext uri="{FF2B5EF4-FFF2-40B4-BE49-F238E27FC236}">
                  <a16:creationId xmlns:a16="http://schemas.microsoft.com/office/drawing/2014/main" id="{C691961C-D166-BF75-6585-5D350ED65F6F}"/>
                </a:ext>
              </a:extLst>
            </p:cNvPr>
            <p:cNvSpPr/>
            <p:nvPr/>
          </p:nvSpPr>
          <p:spPr>
            <a:xfrm>
              <a:off x="2397646" y="4533666"/>
              <a:ext cx="24981" cy="27308"/>
            </a:xfrm>
            <a:custGeom>
              <a:avLst/>
              <a:gdLst/>
              <a:ahLst/>
              <a:cxnLst/>
              <a:rect l="l" t="t" r="r" b="b"/>
              <a:pathLst>
                <a:path w="698" h="763" extrusionOk="0">
                  <a:moveTo>
                    <a:pt x="635" y="1"/>
                  </a:moveTo>
                  <a:cubicBezTo>
                    <a:pt x="569" y="1"/>
                    <a:pt x="364" y="51"/>
                    <a:pt x="200" y="265"/>
                  </a:cubicBezTo>
                  <a:cubicBezTo>
                    <a:pt x="1" y="484"/>
                    <a:pt x="21" y="762"/>
                    <a:pt x="61" y="762"/>
                  </a:cubicBezTo>
                  <a:cubicBezTo>
                    <a:pt x="120" y="762"/>
                    <a:pt x="140" y="543"/>
                    <a:pt x="319" y="345"/>
                  </a:cubicBezTo>
                  <a:cubicBezTo>
                    <a:pt x="458" y="146"/>
                    <a:pt x="697" y="66"/>
                    <a:pt x="657" y="6"/>
                  </a:cubicBezTo>
                  <a:cubicBezTo>
                    <a:pt x="657" y="3"/>
                    <a:pt x="649" y="1"/>
                    <a:pt x="635"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335;p23">
              <a:extLst>
                <a:ext uri="{FF2B5EF4-FFF2-40B4-BE49-F238E27FC236}">
                  <a16:creationId xmlns:a16="http://schemas.microsoft.com/office/drawing/2014/main" id="{F21387F2-6970-F770-1987-96443D185D38}"/>
                </a:ext>
              </a:extLst>
            </p:cNvPr>
            <p:cNvSpPr/>
            <p:nvPr/>
          </p:nvSpPr>
          <p:spPr>
            <a:xfrm>
              <a:off x="2441346" y="4536422"/>
              <a:ext cx="17573" cy="29670"/>
            </a:xfrm>
            <a:custGeom>
              <a:avLst/>
              <a:gdLst/>
              <a:ahLst/>
              <a:cxnLst/>
              <a:rect l="l" t="t" r="r" b="b"/>
              <a:pathLst>
                <a:path w="491" h="829" extrusionOk="0">
                  <a:moveTo>
                    <a:pt x="444" y="0"/>
                  </a:moveTo>
                  <a:cubicBezTo>
                    <a:pt x="371" y="0"/>
                    <a:pt x="195" y="105"/>
                    <a:pt x="93" y="327"/>
                  </a:cubicBezTo>
                  <a:cubicBezTo>
                    <a:pt x="0" y="587"/>
                    <a:pt x="97" y="829"/>
                    <a:pt x="127" y="829"/>
                  </a:cubicBezTo>
                  <a:cubicBezTo>
                    <a:pt x="129" y="829"/>
                    <a:pt x="131" y="827"/>
                    <a:pt x="133" y="825"/>
                  </a:cubicBezTo>
                  <a:cubicBezTo>
                    <a:pt x="192" y="825"/>
                    <a:pt x="172" y="626"/>
                    <a:pt x="232" y="407"/>
                  </a:cubicBezTo>
                  <a:cubicBezTo>
                    <a:pt x="331" y="188"/>
                    <a:pt x="491" y="29"/>
                    <a:pt x="471" y="9"/>
                  </a:cubicBezTo>
                  <a:cubicBezTo>
                    <a:pt x="465" y="3"/>
                    <a:pt x="456" y="0"/>
                    <a:pt x="444"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336;p23">
              <a:extLst>
                <a:ext uri="{FF2B5EF4-FFF2-40B4-BE49-F238E27FC236}">
                  <a16:creationId xmlns:a16="http://schemas.microsoft.com/office/drawing/2014/main" id="{F4E93398-A5F6-1265-FB16-457C95761697}"/>
                </a:ext>
              </a:extLst>
            </p:cNvPr>
            <p:cNvSpPr/>
            <p:nvPr/>
          </p:nvSpPr>
          <p:spPr>
            <a:xfrm>
              <a:off x="2483150" y="4539357"/>
              <a:ext cx="10665" cy="29491"/>
            </a:xfrm>
            <a:custGeom>
              <a:avLst/>
              <a:gdLst/>
              <a:ahLst/>
              <a:cxnLst/>
              <a:rect l="l" t="t" r="r" b="b"/>
              <a:pathLst>
                <a:path w="298" h="824" extrusionOk="0">
                  <a:moveTo>
                    <a:pt x="247" y="0"/>
                  </a:moveTo>
                  <a:cubicBezTo>
                    <a:pt x="203" y="0"/>
                    <a:pt x="57" y="154"/>
                    <a:pt x="39" y="404"/>
                  </a:cubicBezTo>
                  <a:cubicBezTo>
                    <a:pt x="1" y="632"/>
                    <a:pt x="126" y="823"/>
                    <a:pt x="155" y="823"/>
                  </a:cubicBezTo>
                  <a:cubicBezTo>
                    <a:pt x="156" y="823"/>
                    <a:pt x="157" y="823"/>
                    <a:pt x="158" y="822"/>
                  </a:cubicBezTo>
                  <a:cubicBezTo>
                    <a:pt x="198" y="802"/>
                    <a:pt x="158" y="623"/>
                    <a:pt x="198" y="404"/>
                  </a:cubicBezTo>
                  <a:cubicBezTo>
                    <a:pt x="218" y="205"/>
                    <a:pt x="297" y="26"/>
                    <a:pt x="258" y="7"/>
                  </a:cubicBezTo>
                  <a:cubicBezTo>
                    <a:pt x="256" y="2"/>
                    <a:pt x="252" y="0"/>
                    <a:pt x="247"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337;p23">
              <a:extLst>
                <a:ext uri="{FF2B5EF4-FFF2-40B4-BE49-F238E27FC236}">
                  <a16:creationId xmlns:a16="http://schemas.microsoft.com/office/drawing/2014/main" id="{B1B6A990-0934-318A-9DF8-E6FBCCCCBF04}"/>
                </a:ext>
              </a:extLst>
            </p:cNvPr>
            <p:cNvSpPr/>
            <p:nvPr/>
          </p:nvSpPr>
          <p:spPr>
            <a:xfrm>
              <a:off x="2374167" y="4497768"/>
              <a:ext cx="32497" cy="14137"/>
            </a:xfrm>
            <a:custGeom>
              <a:avLst/>
              <a:gdLst/>
              <a:ahLst/>
              <a:cxnLst/>
              <a:rect l="l" t="t" r="r" b="b"/>
              <a:pathLst>
                <a:path w="908" h="395" extrusionOk="0">
                  <a:moveTo>
                    <a:pt x="702" y="0"/>
                  </a:moveTo>
                  <a:cubicBezTo>
                    <a:pt x="617" y="0"/>
                    <a:pt x="511" y="14"/>
                    <a:pt x="398" y="55"/>
                  </a:cubicBezTo>
                  <a:cubicBezTo>
                    <a:pt x="120" y="174"/>
                    <a:pt x="0" y="373"/>
                    <a:pt x="20" y="393"/>
                  </a:cubicBezTo>
                  <a:cubicBezTo>
                    <a:pt x="25" y="394"/>
                    <a:pt x="30" y="395"/>
                    <a:pt x="35" y="395"/>
                  </a:cubicBezTo>
                  <a:cubicBezTo>
                    <a:pt x="101" y="395"/>
                    <a:pt x="237" y="286"/>
                    <a:pt x="458" y="194"/>
                  </a:cubicBezTo>
                  <a:cubicBezTo>
                    <a:pt x="677" y="94"/>
                    <a:pt x="896" y="94"/>
                    <a:pt x="896" y="55"/>
                  </a:cubicBezTo>
                  <a:cubicBezTo>
                    <a:pt x="907" y="31"/>
                    <a:pt x="828" y="0"/>
                    <a:pt x="702"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338;p23">
              <a:extLst>
                <a:ext uri="{FF2B5EF4-FFF2-40B4-BE49-F238E27FC236}">
                  <a16:creationId xmlns:a16="http://schemas.microsoft.com/office/drawing/2014/main" id="{3CAFB8D5-16BE-4802-130C-30F28EE1CEE2}"/>
                </a:ext>
              </a:extLst>
            </p:cNvPr>
            <p:cNvSpPr/>
            <p:nvPr/>
          </p:nvSpPr>
          <p:spPr>
            <a:xfrm>
              <a:off x="2228929" y="4411405"/>
              <a:ext cx="158084" cy="77664"/>
            </a:xfrm>
            <a:custGeom>
              <a:avLst/>
              <a:gdLst/>
              <a:ahLst/>
              <a:cxnLst/>
              <a:rect l="l" t="t" r="r" b="b"/>
              <a:pathLst>
                <a:path w="4417" h="2170" extrusionOk="0">
                  <a:moveTo>
                    <a:pt x="4178" y="1"/>
                  </a:moveTo>
                  <a:lnTo>
                    <a:pt x="0" y="1473"/>
                  </a:lnTo>
                  <a:lnTo>
                    <a:pt x="259" y="2169"/>
                  </a:lnTo>
                  <a:lnTo>
                    <a:pt x="4416" y="777"/>
                  </a:lnTo>
                  <a:lnTo>
                    <a:pt x="417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339;p23">
              <a:extLst>
                <a:ext uri="{FF2B5EF4-FFF2-40B4-BE49-F238E27FC236}">
                  <a16:creationId xmlns:a16="http://schemas.microsoft.com/office/drawing/2014/main" id="{225376B9-8B2F-29B0-DF8C-FFAE2D612C4D}"/>
                </a:ext>
              </a:extLst>
            </p:cNvPr>
            <p:cNvSpPr/>
            <p:nvPr/>
          </p:nvSpPr>
          <p:spPr>
            <a:xfrm>
              <a:off x="2342135" y="4456967"/>
              <a:ext cx="54150" cy="17859"/>
            </a:xfrm>
            <a:custGeom>
              <a:avLst/>
              <a:gdLst/>
              <a:ahLst/>
              <a:cxnLst/>
              <a:rect l="l" t="t" r="r" b="b"/>
              <a:pathLst>
                <a:path w="1513" h="499" extrusionOk="0">
                  <a:moveTo>
                    <a:pt x="657" y="140"/>
                  </a:moveTo>
                  <a:cubicBezTo>
                    <a:pt x="816" y="140"/>
                    <a:pt x="975" y="160"/>
                    <a:pt x="1094" y="220"/>
                  </a:cubicBezTo>
                  <a:cubicBezTo>
                    <a:pt x="1221" y="259"/>
                    <a:pt x="1314" y="302"/>
                    <a:pt x="1379" y="332"/>
                  </a:cubicBezTo>
                  <a:lnTo>
                    <a:pt x="1379" y="332"/>
                  </a:lnTo>
                  <a:cubicBezTo>
                    <a:pt x="1310" y="347"/>
                    <a:pt x="1215" y="371"/>
                    <a:pt x="1094" y="399"/>
                  </a:cubicBezTo>
                  <a:cubicBezTo>
                    <a:pt x="955" y="399"/>
                    <a:pt x="796" y="399"/>
                    <a:pt x="617" y="359"/>
                  </a:cubicBezTo>
                  <a:cubicBezTo>
                    <a:pt x="517" y="359"/>
                    <a:pt x="458" y="339"/>
                    <a:pt x="358" y="319"/>
                  </a:cubicBezTo>
                  <a:cubicBezTo>
                    <a:pt x="299" y="299"/>
                    <a:pt x="259" y="299"/>
                    <a:pt x="219" y="260"/>
                  </a:cubicBezTo>
                  <a:cubicBezTo>
                    <a:pt x="199" y="240"/>
                    <a:pt x="199" y="240"/>
                    <a:pt x="199" y="220"/>
                  </a:cubicBezTo>
                  <a:cubicBezTo>
                    <a:pt x="199" y="160"/>
                    <a:pt x="279" y="140"/>
                    <a:pt x="378" y="140"/>
                  </a:cubicBezTo>
                  <a:close/>
                  <a:moveTo>
                    <a:pt x="358" y="1"/>
                  </a:moveTo>
                  <a:cubicBezTo>
                    <a:pt x="299" y="1"/>
                    <a:pt x="219" y="1"/>
                    <a:pt x="179" y="21"/>
                  </a:cubicBezTo>
                  <a:cubicBezTo>
                    <a:pt x="120" y="41"/>
                    <a:pt x="60" y="100"/>
                    <a:pt x="20" y="160"/>
                  </a:cubicBezTo>
                  <a:cubicBezTo>
                    <a:pt x="0" y="260"/>
                    <a:pt x="80" y="359"/>
                    <a:pt x="120" y="399"/>
                  </a:cubicBezTo>
                  <a:cubicBezTo>
                    <a:pt x="199" y="419"/>
                    <a:pt x="259" y="439"/>
                    <a:pt x="299" y="439"/>
                  </a:cubicBezTo>
                  <a:cubicBezTo>
                    <a:pt x="398" y="458"/>
                    <a:pt x="498" y="498"/>
                    <a:pt x="597" y="498"/>
                  </a:cubicBezTo>
                  <a:cubicBezTo>
                    <a:pt x="796" y="498"/>
                    <a:pt x="955" y="498"/>
                    <a:pt x="1094" y="458"/>
                  </a:cubicBezTo>
                  <a:cubicBezTo>
                    <a:pt x="1266" y="434"/>
                    <a:pt x="1385" y="394"/>
                    <a:pt x="1450" y="363"/>
                  </a:cubicBezTo>
                  <a:lnTo>
                    <a:pt x="1450" y="363"/>
                  </a:lnTo>
                  <a:cubicBezTo>
                    <a:pt x="1460" y="366"/>
                    <a:pt x="1469" y="368"/>
                    <a:pt x="1475" y="368"/>
                  </a:cubicBezTo>
                  <a:cubicBezTo>
                    <a:pt x="1483" y="368"/>
                    <a:pt x="1489" y="365"/>
                    <a:pt x="1492" y="359"/>
                  </a:cubicBezTo>
                  <a:cubicBezTo>
                    <a:pt x="1492" y="359"/>
                    <a:pt x="1488" y="355"/>
                    <a:pt x="1480" y="348"/>
                  </a:cubicBezTo>
                  <a:lnTo>
                    <a:pt x="1480" y="348"/>
                  </a:lnTo>
                  <a:cubicBezTo>
                    <a:pt x="1501" y="335"/>
                    <a:pt x="1512" y="325"/>
                    <a:pt x="1512" y="319"/>
                  </a:cubicBezTo>
                  <a:cubicBezTo>
                    <a:pt x="1509" y="316"/>
                    <a:pt x="1501" y="314"/>
                    <a:pt x="1490" y="314"/>
                  </a:cubicBezTo>
                  <a:cubicBezTo>
                    <a:pt x="1479" y="314"/>
                    <a:pt x="1464" y="316"/>
                    <a:pt x="1446" y="319"/>
                  </a:cubicBezTo>
                  <a:lnTo>
                    <a:pt x="1446" y="319"/>
                  </a:lnTo>
                  <a:cubicBezTo>
                    <a:pt x="1389" y="274"/>
                    <a:pt x="1281" y="197"/>
                    <a:pt x="1114" y="120"/>
                  </a:cubicBezTo>
                  <a:cubicBezTo>
                    <a:pt x="995" y="61"/>
                    <a:pt x="856" y="21"/>
                    <a:pt x="657"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340;p23">
              <a:extLst>
                <a:ext uri="{FF2B5EF4-FFF2-40B4-BE49-F238E27FC236}">
                  <a16:creationId xmlns:a16="http://schemas.microsoft.com/office/drawing/2014/main" id="{6415CCF3-0ED2-B251-BB06-7F4616F08385}"/>
                </a:ext>
              </a:extLst>
            </p:cNvPr>
            <p:cNvSpPr/>
            <p:nvPr/>
          </p:nvSpPr>
          <p:spPr>
            <a:xfrm>
              <a:off x="2382005" y="4418993"/>
              <a:ext cx="24230" cy="52253"/>
            </a:xfrm>
            <a:custGeom>
              <a:avLst/>
              <a:gdLst/>
              <a:ahLst/>
              <a:cxnLst/>
              <a:rect l="l" t="t" r="r" b="b"/>
              <a:pathLst>
                <a:path w="677" h="1460" extrusionOk="0">
                  <a:moveTo>
                    <a:pt x="290" y="0"/>
                  </a:moveTo>
                  <a:cubicBezTo>
                    <a:pt x="271" y="0"/>
                    <a:pt x="254" y="3"/>
                    <a:pt x="239" y="8"/>
                  </a:cubicBezTo>
                  <a:cubicBezTo>
                    <a:pt x="80" y="87"/>
                    <a:pt x="60" y="207"/>
                    <a:pt x="40" y="306"/>
                  </a:cubicBezTo>
                  <a:cubicBezTo>
                    <a:pt x="0" y="405"/>
                    <a:pt x="0" y="505"/>
                    <a:pt x="0" y="604"/>
                  </a:cubicBezTo>
                  <a:cubicBezTo>
                    <a:pt x="0" y="783"/>
                    <a:pt x="60" y="962"/>
                    <a:pt x="100" y="1082"/>
                  </a:cubicBezTo>
                  <a:cubicBezTo>
                    <a:pt x="199" y="1360"/>
                    <a:pt x="338" y="1460"/>
                    <a:pt x="358" y="1460"/>
                  </a:cubicBezTo>
                  <a:cubicBezTo>
                    <a:pt x="378" y="1420"/>
                    <a:pt x="279" y="1301"/>
                    <a:pt x="259" y="1062"/>
                  </a:cubicBezTo>
                  <a:cubicBezTo>
                    <a:pt x="199" y="923"/>
                    <a:pt x="179" y="783"/>
                    <a:pt x="179" y="604"/>
                  </a:cubicBezTo>
                  <a:cubicBezTo>
                    <a:pt x="179" y="505"/>
                    <a:pt x="179" y="425"/>
                    <a:pt x="199" y="326"/>
                  </a:cubicBezTo>
                  <a:cubicBezTo>
                    <a:pt x="199" y="226"/>
                    <a:pt x="259" y="167"/>
                    <a:pt x="299" y="127"/>
                  </a:cubicBezTo>
                  <a:cubicBezTo>
                    <a:pt x="303" y="125"/>
                    <a:pt x="307" y="124"/>
                    <a:pt x="311" y="124"/>
                  </a:cubicBezTo>
                  <a:cubicBezTo>
                    <a:pt x="347" y="124"/>
                    <a:pt x="384" y="195"/>
                    <a:pt x="438" y="266"/>
                  </a:cubicBezTo>
                  <a:cubicBezTo>
                    <a:pt x="478" y="326"/>
                    <a:pt x="517" y="425"/>
                    <a:pt x="537" y="505"/>
                  </a:cubicBezTo>
                  <a:cubicBezTo>
                    <a:pt x="557" y="684"/>
                    <a:pt x="557" y="823"/>
                    <a:pt x="537" y="962"/>
                  </a:cubicBezTo>
                  <a:cubicBezTo>
                    <a:pt x="478" y="1201"/>
                    <a:pt x="358" y="1321"/>
                    <a:pt x="378" y="1360"/>
                  </a:cubicBezTo>
                  <a:cubicBezTo>
                    <a:pt x="378" y="1360"/>
                    <a:pt x="537" y="1261"/>
                    <a:pt x="637" y="982"/>
                  </a:cubicBezTo>
                  <a:cubicBezTo>
                    <a:pt x="677" y="863"/>
                    <a:pt x="677" y="684"/>
                    <a:pt x="657" y="485"/>
                  </a:cubicBezTo>
                  <a:cubicBezTo>
                    <a:pt x="637" y="405"/>
                    <a:pt x="597" y="306"/>
                    <a:pt x="557" y="207"/>
                  </a:cubicBezTo>
                  <a:cubicBezTo>
                    <a:pt x="537" y="167"/>
                    <a:pt x="498" y="107"/>
                    <a:pt x="458" y="67"/>
                  </a:cubicBezTo>
                  <a:cubicBezTo>
                    <a:pt x="413" y="23"/>
                    <a:pt x="346" y="0"/>
                    <a:pt x="29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341;p23">
              <a:extLst>
                <a:ext uri="{FF2B5EF4-FFF2-40B4-BE49-F238E27FC236}">
                  <a16:creationId xmlns:a16="http://schemas.microsoft.com/office/drawing/2014/main" id="{E2FF2096-7EC7-456E-DB90-32B352E9E2DB}"/>
                </a:ext>
              </a:extLst>
            </p:cNvPr>
            <p:cNvSpPr/>
            <p:nvPr/>
          </p:nvSpPr>
          <p:spPr>
            <a:xfrm>
              <a:off x="1398051" y="2383010"/>
              <a:ext cx="392330" cy="324150"/>
            </a:xfrm>
            <a:custGeom>
              <a:avLst/>
              <a:gdLst/>
              <a:ahLst/>
              <a:cxnLst/>
              <a:rect l="l" t="t" r="r" b="b"/>
              <a:pathLst>
                <a:path w="10962" h="9057" extrusionOk="0">
                  <a:moveTo>
                    <a:pt x="2308" y="0"/>
                  </a:moveTo>
                  <a:lnTo>
                    <a:pt x="717" y="3283"/>
                  </a:lnTo>
                  <a:cubicBezTo>
                    <a:pt x="1" y="4775"/>
                    <a:pt x="239" y="6545"/>
                    <a:pt x="1373" y="7759"/>
                  </a:cubicBezTo>
                  <a:cubicBezTo>
                    <a:pt x="2128" y="8601"/>
                    <a:pt x="3207" y="9056"/>
                    <a:pt x="4325" y="9056"/>
                  </a:cubicBezTo>
                  <a:cubicBezTo>
                    <a:pt x="4475" y="9056"/>
                    <a:pt x="4625" y="9048"/>
                    <a:pt x="4775" y="9032"/>
                  </a:cubicBezTo>
                  <a:lnTo>
                    <a:pt x="10961" y="8335"/>
                  </a:lnTo>
                  <a:lnTo>
                    <a:pt x="10961" y="4655"/>
                  </a:lnTo>
                  <a:lnTo>
                    <a:pt x="4874" y="4834"/>
                  </a:lnTo>
                  <a:lnTo>
                    <a:pt x="6386" y="2149"/>
                  </a:lnTo>
                  <a:lnTo>
                    <a:pt x="2308" y="0"/>
                  </a:ln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342;p23">
              <a:extLst>
                <a:ext uri="{FF2B5EF4-FFF2-40B4-BE49-F238E27FC236}">
                  <a16:creationId xmlns:a16="http://schemas.microsoft.com/office/drawing/2014/main" id="{01F101E8-488A-4B4F-BDEF-EC18B0174D64}"/>
                </a:ext>
              </a:extLst>
            </p:cNvPr>
            <p:cNvSpPr/>
            <p:nvPr/>
          </p:nvSpPr>
          <p:spPr>
            <a:xfrm>
              <a:off x="1694218" y="1559969"/>
              <a:ext cx="176624" cy="405859"/>
            </a:xfrm>
            <a:custGeom>
              <a:avLst/>
              <a:gdLst/>
              <a:ahLst/>
              <a:cxnLst/>
              <a:rect l="l" t="t" r="r" b="b"/>
              <a:pathLst>
                <a:path w="4935" h="11340" extrusionOk="0">
                  <a:moveTo>
                    <a:pt x="3634" y="0"/>
                  </a:moveTo>
                  <a:cubicBezTo>
                    <a:pt x="3152" y="0"/>
                    <a:pt x="2664" y="135"/>
                    <a:pt x="2249" y="378"/>
                  </a:cubicBezTo>
                  <a:cubicBezTo>
                    <a:pt x="1413" y="876"/>
                    <a:pt x="1354" y="1831"/>
                    <a:pt x="657" y="2447"/>
                  </a:cubicBezTo>
                  <a:cubicBezTo>
                    <a:pt x="1" y="3044"/>
                    <a:pt x="200" y="4377"/>
                    <a:pt x="319" y="5312"/>
                  </a:cubicBezTo>
                  <a:cubicBezTo>
                    <a:pt x="578" y="7301"/>
                    <a:pt x="876" y="9629"/>
                    <a:pt x="1891" y="11339"/>
                  </a:cubicBezTo>
                  <a:lnTo>
                    <a:pt x="4934" y="398"/>
                  </a:lnTo>
                  <a:cubicBezTo>
                    <a:pt x="4554" y="125"/>
                    <a:pt x="4097" y="0"/>
                    <a:pt x="3634"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343;p23">
              <a:extLst>
                <a:ext uri="{FF2B5EF4-FFF2-40B4-BE49-F238E27FC236}">
                  <a16:creationId xmlns:a16="http://schemas.microsoft.com/office/drawing/2014/main" id="{7D91ADFA-461E-28EA-340B-E7D17AECAC93}"/>
                </a:ext>
              </a:extLst>
            </p:cNvPr>
            <p:cNvSpPr/>
            <p:nvPr/>
          </p:nvSpPr>
          <p:spPr>
            <a:xfrm>
              <a:off x="1782513" y="1595080"/>
              <a:ext cx="286248" cy="589712"/>
            </a:xfrm>
            <a:custGeom>
              <a:avLst/>
              <a:gdLst/>
              <a:ahLst/>
              <a:cxnLst/>
              <a:rect l="l" t="t" r="r" b="b"/>
              <a:pathLst>
                <a:path w="7998" h="16477" extrusionOk="0">
                  <a:moveTo>
                    <a:pt x="4410" y="1"/>
                  </a:moveTo>
                  <a:cubicBezTo>
                    <a:pt x="2865" y="1"/>
                    <a:pt x="1327" y="455"/>
                    <a:pt x="1" y="1347"/>
                  </a:cubicBezTo>
                  <a:lnTo>
                    <a:pt x="120" y="9304"/>
                  </a:lnTo>
                  <a:lnTo>
                    <a:pt x="100" y="13581"/>
                  </a:lnTo>
                  <a:cubicBezTo>
                    <a:pt x="80" y="15013"/>
                    <a:pt x="816" y="16366"/>
                    <a:pt x="2268" y="16465"/>
                  </a:cubicBezTo>
                  <a:cubicBezTo>
                    <a:pt x="2351" y="16473"/>
                    <a:pt x="2433" y="16476"/>
                    <a:pt x="2515" y="16476"/>
                  </a:cubicBezTo>
                  <a:cubicBezTo>
                    <a:pt x="3962" y="16476"/>
                    <a:pt x="5196" y="15327"/>
                    <a:pt x="5252" y="13840"/>
                  </a:cubicBezTo>
                  <a:cubicBezTo>
                    <a:pt x="5312" y="12328"/>
                    <a:pt x="5372" y="10796"/>
                    <a:pt x="5372" y="10796"/>
                  </a:cubicBezTo>
                  <a:cubicBezTo>
                    <a:pt x="5372" y="10796"/>
                    <a:pt x="7659" y="10597"/>
                    <a:pt x="7838" y="8349"/>
                  </a:cubicBezTo>
                  <a:cubicBezTo>
                    <a:pt x="7997" y="6081"/>
                    <a:pt x="7958" y="850"/>
                    <a:pt x="7958" y="850"/>
                  </a:cubicBezTo>
                  <a:cubicBezTo>
                    <a:pt x="6838" y="281"/>
                    <a:pt x="5622" y="1"/>
                    <a:pt x="4410" y="1"/>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344;p23">
              <a:extLst>
                <a:ext uri="{FF2B5EF4-FFF2-40B4-BE49-F238E27FC236}">
                  <a16:creationId xmlns:a16="http://schemas.microsoft.com/office/drawing/2014/main" id="{9DB07F60-254D-B67A-2245-99FBF4700EE8}"/>
                </a:ext>
              </a:extLst>
            </p:cNvPr>
            <p:cNvSpPr/>
            <p:nvPr/>
          </p:nvSpPr>
          <p:spPr>
            <a:xfrm>
              <a:off x="1736952" y="1526362"/>
              <a:ext cx="398021" cy="465413"/>
            </a:xfrm>
            <a:custGeom>
              <a:avLst/>
              <a:gdLst/>
              <a:ahLst/>
              <a:cxnLst/>
              <a:rect l="l" t="t" r="r" b="b"/>
              <a:pathLst>
                <a:path w="11121" h="13004" extrusionOk="0">
                  <a:moveTo>
                    <a:pt x="6680" y="1"/>
                  </a:moveTo>
                  <a:cubicBezTo>
                    <a:pt x="6161" y="1"/>
                    <a:pt x="5624" y="173"/>
                    <a:pt x="5153" y="402"/>
                  </a:cubicBezTo>
                  <a:cubicBezTo>
                    <a:pt x="4397" y="780"/>
                    <a:pt x="3760" y="1317"/>
                    <a:pt x="2964" y="1556"/>
                  </a:cubicBezTo>
                  <a:cubicBezTo>
                    <a:pt x="2348" y="1755"/>
                    <a:pt x="1652" y="1815"/>
                    <a:pt x="1095" y="2153"/>
                  </a:cubicBezTo>
                  <a:cubicBezTo>
                    <a:pt x="597" y="2491"/>
                    <a:pt x="299" y="3048"/>
                    <a:pt x="160" y="3645"/>
                  </a:cubicBezTo>
                  <a:cubicBezTo>
                    <a:pt x="0" y="4222"/>
                    <a:pt x="20" y="4838"/>
                    <a:pt x="20" y="5435"/>
                  </a:cubicBezTo>
                  <a:cubicBezTo>
                    <a:pt x="80" y="7106"/>
                    <a:pt x="100" y="8777"/>
                    <a:pt x="120" y="10428"/>
                  </a:cubicBezTo>
                  <a:cubicBezTo>
                    <a:pt x="160" y="11125"/>
                    <a:pt x="279" y="11701"/>
                    <a:pt x="677" y="12278"/>
                  </a:cubicBezTo>
                  <a:cubicBezTo>
                    <a:pt x="1095" y="12855"/>
                    <a:pt x="1137" y="13003"/>
                    <a:pt x="1500" y="13003"/>
                  </a:cubicBezTo>
                  <a:cubicBezTo>
                    <a:pt x="1637" y="13003"/>
                    <a:pt x="1821" y="12982"/>
                    <a:pt x="2089" y="12955"/>
                  </a:cubicBezTo>
                  <a:cubicBezTo>
                    <a:pt x="3084" y="12855"/>
                    <a:pt x="4536" y="12517"/>
                    <a:pt x="5192" y="11801"/>
                  </a:cubicBezTo>
                  <a:cubicBezTo>
                    <a:pt x="5630" y="11323"/>
                    <a:pt x="6565" y="11125"/>
                    <a:pt x="6645" y="10568"/>
                  </a:cubicBezTo>
                  <a:cubicBezTo>
                    <a:pt x="6684" y="10110"/>
                    <a:pt x="6386" y="9712"/>
                    <a:pt x="5968" y="9613"/>
                  </a:cubicBezTo>
                  <a:cubicBezTo>
                    <a:pt x="5491" y="9513"/>
                    <a:pt x="5053" y="9175"/>
                    <a:pt x="4854" y="8777"/>
                  </a:cubicBezTo>
                  <a:cubicBezTo>
                    <a:pt x="4576" y="8220"/>
                    <a:pt x="4775" y="7484"/>
                    <a:pt x="5292" y="7126"/>
                  </a:cubicBezTo>
                  <a:cubicBezTo>
                    <a:pt x="5471" y="7020"/>
                    <a:pt x="5659" y="6971"/>
                    <a:pt x="5844" y="6971"/>
                  </a:cubicBezTo>
                  <a:cubicBezTo>
                    <a:pt x="6216" y="6971"/>
                    <a:pt x="6578" y="7166"/>
                    <a:pt x="6844" y="7484"/>
                  </a:cubicBezTo>
                  <a:cubicBezTo>
                    <a:pt x="7241" y="7484"/>
                    <a:pt x="7261" y="7106"/>
                    <a:pt x="7321" y="6828"/>
                  </a:cubicBezTo>
                  <a:cubicBezTo>
                    <a:pt x="7580" y="6032"/>
                    <a:pt x="7341" y="5495"/>
                    <a:pt x="7361" y="5236"/>
                  </a:cubicBezTo>
                  <a:lnTo>
                    <a:pt x="7361" y="5236"/>
                  </a:lnTo>
                  <a:cubicBezTo>
                    <a:pt x="7711" y="5403"/>
                    <a:pt x="8099" y="5484"/>
                    <a:pt x="8489" y="5484"/>
                  </a:cubicBezTo>
                  <a:cubicBezTo>
                    <a:pt x="9538" y="5484"/>
                    <a:pt x="10599" y="4897"/>
                    <a:pt x="10961" y="3824"/>
                  </a:cubicBezTo>
                  <a:cubicBezTo>
                    <a:pt x="11101" y="3446"/>
                    <a:pt x="11120" y="3048"/>
                    <a:pt x="11001" y="2670"/>
                  </a:cubicBezTo>
                  <a:cubicBezTo>
                    <a:pt x="10623" y="1596"/>
                    <a:pt x="9629" y="1715"/>
                    <a:pt x="8912" y="1278"/>
                  </a:cubicBezTo>
                  <a:cubicBezTo>
                    <a:pt x="8375" y="979"/>
                    <a:pt x="8037" y="462"/>
                    <a:pt x="7520" y="184"/>
                  </a:cubicBezTo>
                  <a:cubicBezTo>
                    <a:pt x="7255" y="55"/>
                    <a:pt x="6970" y="1"/>
                    <a:pt x="6680"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345;p23">
              <a:extLst>
                <a:ext uri="{FF2B5EF4-FFF2-40B4-BE49-F238E27FC236}">
                  <a16:creationId xmlns:a16="http://schemas.microsoft.com/office/drawing/2014/main" id="{BFD4389A-BABC-53E8-66DA-6B92D089D5C9}"/>
                </a:ext>
              </a:extLst>
            </p:cNvPr>
            <p:cNvSpPr/>
            <p:nvPr/>
          </p:nvSpPr>
          <p:spPr>
            <a:xfrm>
              <a:off x="1936305" y="1805958"/>
              <a:ext cx="31960" cy="46706"/>
            </a:xfrm>
            <a:custGeom>
              <a:avLst/>
              <a:gdLst/>
              <a:ahLst/>
              <a:cxnLst/>
              <a:rect l="l" t="t" r="r" b="b"/>
              <a:pathLst>
                <a:path w="893" h="1305" extrusionOk="0">
                  <a:moveTo>
                    <a:pt x="640" y="1"/>
                  </a:moveTo>
                  <a:cubicBezTo>
                    <a:pt x="608" y="1"/>
                    <a:pt x="574" y="4"/>
                    <a:pt x="538" y="10"/>
                  </a:cubicBezTo>
                  <a:cubicBezTo>
                    <a:pt x="418" y="30"/>
                    <a:pt x="279" y="90"/>
                    <a:pt x="179" y="209"/>
                  </a:cubicBezTo>
                  <a:cubicBezTo>
                    <a:pt x="60" y="309"/>
                    <a:pt x="0" y="508"/>
                    <a:pt x="0" y="687"/>
                  </a:cubicBezTo>
                  <a:cubicBezTo>
                    <a:pt x="39" y="1033"/>
                    <a:pt x="337" y="1304"/>
                    <a:pt x="573" y="1304"/>
                  </a:cubicBezTo>
                  <a:cubicBezTo>
                    <a:pt x="581" y="1304"/>
                    <a:pt x="589" y="1304"/>
                    <a:pt x="597" y="1303"/>
                  </a:cubicBezTo>
                  <a:cubicBezTo>
                    <a:pt x="717" y="1303"/>
                    <a:pt x="796" y="1224"/>
                    <a:pt x="856" y="1184"/>
                  </a:cubicBezTo>
                  <a:cubicBezTo>
                    <a:pt x="876" y="1124"/>
                    <a:pt x="876" y="1085"/>
                    <a:pt x="876" y="1085"/>
                  </a:cubicBezTo>
                  <a:cubicBezTo>
                    <a:pt x="873" y="1080"/>
                    <a:pt x="871" y="1078"/>
                    <a:pt x="867" y="1078"/>
                  </a:cubicBezTo>
                  <a:cubicBezTo>
                    <a:pt x="837" y="1078"/>
                    <a:pt x="754" y="1204"/>
                    <a:pt x="577" y="1204"/>
                  </a:cubicBezTo>
                  <a:cubicBezTo>
                    <a:pt x="398" y="1204"/>
                    <a:pt x="160" y="985"/>
                    <a:pt x="160" y="687"/>
                  </a:cubicBezTo>
                  <a:cubicBezTo>
                    <a:pt x="140" y="388"/>
                    <a:pt x="378" y="169"/>
                    <a:pt x="557" y="110"/>
                  </a:cubicBezTo>
                  <a:cubicBezTo>
                    <a:pt x="736" y="70"/>
                    <a:pt x="876" y="90"/>
                    <a:pt x="876" y="70"/>
                  </a:cubicBezTo>
                  <a:cubicBezTo>
                    <a:pt x="892" y="70"/>
                    <a:pt x="798" y="1"/>
                    <a:pt x="640" y="1"/>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346;p23">
              <a:extLst>
                <a:ext uri="{FF2B5EF4-FFF2-40B4-BE49-F238E27FC236}">
                  <a16:creationId xmlns:a16="http://schemas.microsoft.com/office/drawing/2014/main" id="{A3B65634-8B04-B378-D873-6CA052036C22}"/>
                </a:ext>
              </a:extLst>
            </p:cNvPr>
            <p:cNvSpPr/>
            <p:nvPr/>
          </p:nvSpPr>
          <p:spPr>
            <a:xfrm>
              <a:off x="1594541" y="1477901"/>
              <a:ext cx="241404" cy="264023"/>
            </a:xfrm>
            <a:custGeom>
              <a:avLst/>
              <a:gdLst/>
              <a:ahLst/>
              <a:cxnLst/>
              <a:rect l="l" t="t" r="r" b="b"/>
              <a:pathLst>
                <a:path w="6745" h="7377" extrusionOk="0">
                  <a:moveTo>
                    <a:pt x="3705" y="0"/>
                  </a:moveTo>
                  <a:cubicBezTo>
                    <a:pt x="3469" y="0"/>
                    <a:pt x="3233" y="34"/>
                    <a:pt x="3005" y="105"/>
                  </a:cubicBezTo>
                  <a:cubicBezTo>
                    <a:pt x="1751" y="503"/>
                    <a:pt x="896" y="1975"/>
                    <a:pt x="1214" y="3268"/>
                  </a:cubicBezTo>
                  <a:cubicBezTo>
                    <a:pt x="1274" y="3407"/>
                    <a:pt x="1314" y="3586"/>
                    <a:pt x="1214" y="3726"/>
                  </a:cubicBezTo>
                  <a:cubicBezTo>
                    <a:pt x="1115" y="3905"/>
                    <a:pt x="896" y="3925"/>
                    <a:pt x="717" y="3984"/>
                  </a:cubicBezTo>
                  <a:cubicBezTo>
                    <a:pt x="80" y="4223"/>
                    <a:pt x="1" y="5198"/>
                    <a:pt x="478" y="5695"/>
                  </a:cubicBezTo>
                  <a:cubicBezTo>
                    <a:pt x="805" y="6036"/>
                    <a:pt x="1262" y="6180"/>
                    <a:pt x="1735" y="6180"/>
                  </a:cubicBezTo>
                  <a:cubicBezTo>
                    <a:pt x="1953" y="6180"/>
                    <a:pt x="2175" y="6149"/>
                    <a:pt x="2388" y="6093"/>
                  </a:cubicBezTo>
                  <a:lnTo>
                    <a:pt x="2388" y="6093"/>
                  </a:lnTo>
                  <a:cubicBezTo>
                    <a:pt x="2209" y="6670"/>
                    <a:pt x="2746" y="7287"/>
                    <a:pt x="3363" y="7366"/>
                  </a:cubicBezTo>
                  <a:cubicBezTo>
                    <a:pt x="3416" y="7373"/>
                    <a:pt x="3470" y="7377"/>
                    <a:pt x="3524" y="7377"/>
                  </a:cubicBezTo>
                  <a:cubicBezTo>
                    <a:pt x="4065" y="7377"/>
                    <a:pt x="4585" y="7023"/>
                    <a:pt x="4875" y="6570"/>
                  </a:cubicBezTo>
                  <a:cubicBezTo>
                    <a:pt x="5193" y="6073"/>
                    <a:pt x="5332" y="5456"/>
                    <a:pt x="5392" y="4860"/>
                  </a:cubicBezTo>
                  <a:lnTo>
                    <a:pt x="5392" y="4860"/>
                  </a:lnTo>
                  <a:lnTo>
                    <a:pt x="4855" y="5078"/>
                  </a:lnTo>
                  <a:cubicBezTo>
                    <a:pt x="6068" y="4561"/>
                    <a:pt x="6745" y="2990"/>
                    <a:pt x="6267" y="1717"/>
                  </a:cubicBezTo>
                  <a:cubicBezTo>
                    <a:pt x="5875" y="704"/>
                    <a:pt x="4787" y="0"/>
                    <a:pt x="3705"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347;p23">
              <a:extLst>
                <a:ext uri="{FF2B5EF4-FFF2-40B4-BE49-F238E27FC236}">
                  <a16:creationId xmlns:a16="http://schemas.microsoft.com/office/drawing/2014/main" id="{FE6A2550-564B-0FE0-B06D-244A81A0A8C6}"/>
                </a:ext>
              </a:extLst>
            </p:cNvPr>
            <p:cNvSpPr/>
            <p:nvPr/>
          </p:nvSpPr>
          <p:spPr>
            <a:xfrm>
              <a:off x="1687811" y="1560685"/>
              <a:ext cx="135322" cy="135286"/>
            </a:xfrm>
            <a:custGeom>
              <a:avLst/>
              <a:gdLst/>
              <a:ahLst/>
              <a:cxnLst/>
              <a:rect l="l" t="t" r="r" b="b"/>
              <a:pathLst>
                <a:path w="3781" h="3780" extrusionOk="0">
                  <a:moveTo>
                    <a:pt x="3761" y="0"/>
                  </a:moveTo>
                  <a:cubicBezTo>
                    <a:pt x="3741" y="0"/>
                    <a:pt x="3741" y="319"/>
                    <a:pt x="3582" y="836"/>
                  </a:cubicBezTo>
                  <a:cubicBezTo>
                    <a:pt x="3442" y="1333"/>
                    <a:pt x="3144" y="2009"/>
                    <a:pt x="2567" y="2586"/>
                  </a:cubicBezTo>
                  <a:cubicBezTo>
                    <a:pt x="1990" y="3163"/>
                    <a:pt x="1334" y="3462"/>
                    <a:pt x="836" y="3601"/>
                  </a:cubicBezTo>
                  <a:cubicBezTo>
                    <a:pt x="339" y="3760"/>
                    <a:pt x="1" y="3760"/>
                    <a:pt x="1" y="3780"/>
                  </a:cubicBezTo>
                  <a:lnTo>
                    <a:pt x="240" y="3780"/>
                  </a:lnTo>
                  <a:cubicBezTo>
                    <a:pt x="379" y="3760"/>
                    <a:pt x="598" y="3740"/>
                    <a:pt x="856" y="3680"/>
                  </a:cubicBezTo>
                  <a:cubicBezTo>
                    <a:pt x="1373" y="3561"/>
                    <a:pt x="2090" y="3223"/>
                    <a:pt x="2666" y="2666"/>
                  </a:cubicBezTo>
                  <a:cubicBezTo>
                    <a:pt x="3243" y="2069"/>
                    <a:pt x="3542" y="1373"/>
                    <a:pt x="3661" y="856"/>
                  </a:cubicBezTo>
                  <a:cubicBezTo>
                    <a:pt x="3741" y="597"/>
                    <a:pt x="3761" y="378"/>
                    <a:pt x="3761" y="219"/>
                  </a:cubicBezTo>
                  <a:cubicBezTo>
                    <a:pt x="3780" y="80"/>
                    <a:pt x="3761" y="0"/>
                    <a:pt x="3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348;p23">
              <a:extLst>
                <a:ext uri="{FF2B5EF4-FFF2-40B4-BE49-F238E27FC236}">
                  <a16:creationId xmlns:a16="http://schemas.microsoft.com/office/drawing/2014/main" id="{F39AD03F-ECCA-9061-4EF1-2DDCF44A5C47}"/>
                </a:ext>
              </a:extLst>
            </p:cNvPr>
            <p:cNvSpPr/>
            <p:nvPr/>
          </p:nvSpPr>
          <p:spPr>
            <a:xfrm>
              <a:off x="1721991" y="1484487"/>
              <a:ext cx="71222" cy="200102"/>
            </a:xfrm>
            <a:custGeom>
              <a:avLst/>
              <a:gdLst/>
              <a:ahLst/>
              <a:cxnLst/>
              <a:rect l="l" t="t" r="r" b="b"/>
              <a:pathLst>
                <a:path w="1990" h="5591" extrusionOk="0">
                  <a:moveTo>
                    <a:pt x="597" y="1"/>
                  </a:moveTo>
                  <a:cubicBezTo>
                    <a:pt x="518" y="1"/>
                    <a:pt x="438" y="21"/>
                    <a:pt x="399" y="21"/>
                  </a:cubicBezTo>
                  <a:cubicBezTo>
                    <a:pt x="339" y="21"/>
                    <a:pt x="319" y="41"/>
                    <a:pt x="319" y="41"/>
                  </a:cubicBezTo>
                  <a:cubicBezTo>
                    <a:pt x="319" y="41"/>
                    <a:pt x="363" y="32"/>
                    <a:pt x="446" y="32"/>
                  </a:cubicBezTo>
                  <a:cubicBezTo>
                    <a:pt x="487" y="32"/>
                    <a:pt x="538" y="34"/>
                    <a:pt x="597" y="41"/>
                  </a:cubicBezTo>
                  <a:cubicBezTo>
                    <a:pt x="737" y="60"/>
                    <a:pt x="995" y="140"/>
                    <a:pt x="1234" y="339"/>
                  </a:cubicBezTo>
                  <a:cubicBezTo>
                    <a:pt x="1373" y="438"/>
                    <a:pt x="1473" y="558"/>
                    <a:pt x="1572" y="717"/>
                  </a:cubicBezTo>
                  <a:cubicBezTo>
                    <a:pt x="1672" y="896"/>
                    <a:pt x="1711" y="1055"/>
                    <a:pt x="1771" y="1254"/>
                  </a:cubicBezTo>
                  <a:cubicBezTo>
                    <a:pt x="1831" y="1652"/>
                    <a:pt x="1791" y="2109"/>
                    <a:pt x="1692" y="2587"/>
                  </a:cubicBezTo>
                  <a:cubicBezTo>
                    <a:pt x="1473" y="3502"/>
                    <a:pt x="1055" y="4298"/>
                    <a:pt x="677" y="4795"/>
                  </a:cubicBezTo>
                  <a:cubicBezTo>
                    <a:pt x="299" y="5312"/>
                    <a:pt x="1" y="5571"/>
                    <a:pt x="21" y="5591"/>
                  </a:cubicBezTo>
                  <a:cubicBezTo>
                    <a:pt x="60" y="5591"/>
                    <a:pt x="120" y="5531"/>
                    <a:pt x="259" y="5412"/>
                  </a:cubicBezTo>
                  <a:cubicBezTo>
                    <a:pt x="399" y="5312"/>
                    <a:pt x="578" y="5113"/>
                    <a:pt x="777" y="4875"/>
                  </a:cubicBezTo>
                  <a:cubicBezTo>
                    <a:pt x="1174" y="4377"/>
                    <a:pt x="1652" y="3601"/>
                    <a:pt x="1851" y="2627"/>
                  </a:cubicBezTo>
                  <a:cubicBezTo>
                    <a:pt x="1950" y="2129"/>
                    <a:pt x="1990" y="1652"/>
                    <a:pt x="1891" y="1234"/>
                  </a:cubicBezTo>
                  <a:cubicBezTo>
                    <a:pt x="1851" y="1015"/>
                    <a:pt x="1771" y="836"/>
                    <a:pt x="1672" y="657"/>
                  </a:cubicBezTo>
                  <a:cubicBezTo>
                    <a:pt x="1572" y="498"/>
                    <a:pt x="1433" y="359"/>
                    <a:pt x="1314" y="259"/>
                  </a:cubicBezTo>
                  <a:cubicBezTo>
                    <a:pt x="1035" y="60"/>
                    <a:pt x="777" y="1"/>
                    <a:pt x="597"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349;p23">
              <a:extLst>
                <a:ext uri="{FF2B5EF4-FFF2-40B4-BE49-F238E27FC236}">
                  <a16:creationId xmlns:a16="http://schemas.microsoft.com/office/drawing/2014/main" id="{654EDE54-DEB6-890B-ECAE-87C64CE03855}"/>
                </a:ext>
              </a:extLst>
            </p:cNvPr>
            <p:cNvSpPr/>
            <p:nvPr/>
          </p:nvSpPr>
          <p:spPr>
            <a:xfrm>
              <a:off x="1634412" y="1565982"/>
              <a:ext cx="145272" cy="48853"/>
            </a:xfrm>
            <a:custGeom>
              <a:avLst/>
              <a:gdLst/>
              <a:ahLst/>
              <a:cxnLst/>
              <a:rect l="l" t="t" r="r" b="b"/>
              <a:pathLst>
                <a:path w="4059" h="1365" extrusionOk="0">
                  <a:moveTo>
                    <a:pt x="2287" y="1"/>
                  </a:moveTo>
                  <a:cubicBezTo>
                    <a:pt x="2153" y="1"/>
                    <a:pt x="2014" y="10"/>
                    <a:pt x="1871" y="31"/>
                  </a:cubicBezTo>
                  <a:cubicBezTo>
                    <a:pt x="1234" y="131"/>
                    <a:pt x="697" y="489"/>
                    <a:pt x="399" y="787"/>
                  </a:cubicBezTo>
                  <a:cubicBezTo>
                    <a:pt x="260" y="946"/>
                    <a:pt x="140" y="1106"/>
                    <a:pt x="80" y="1205"/>
                  </a:cubicBezTo>
                  <a:cubicBezTo>
                    <a:pt x="41" y="1305"/>
                    <a:pt x="1" y="1364"/>
                    <a:pt x="1" y="1364"/>
                  </a:cubicBezTo>
                  <a:cubicBezTo>
                    <a:pt x="41" y="1364"/>
                    <a:pt x="160" y="1145"/>
                    <a:pt x="439" y="847"/>
                  </a:cubicBezTo>
                  <a:cubicBezTo>
                    <a:pt x="737" y="568"/>
                    <a:pt x="1254" y="250"/>
                    <a:pt x="1871" y="151"/>
                  </a:cubicBezTo>
                  <a:cubicBezTo>
                    <a:pt x="2004" y="129"/>
                    <a:pt x="2136" y="120"/>
                    <a:pt x="2265" y="120"/>
                  </a:cubicBezTo>
                  <a:cubicBezTo>
                    <a:pt x="2735" y="120"/>
                    <a:pt x="3166" y="245"/>
                    <a:pt x="3462" y="370"/>
                  </a:cubicBezTo>
                  <a:cubicBezTo>
                    <a:pt x="3821" y="539"/>
                    <a:pt x="4018" y="709"/>
                    <a:pt x="4055" y="709"/>
                  </a:cubicBezTo>
                  <a:cubicBezTo>
                    <a:pt x="4057" y="709"/>
                    <a:pt x="4058" y="709"/>
                    <a:pt x="4059" y="708"/>
                  </a:cubicBezTo>
                  <a:cubicBezTo>
                    <a:pt x="4059" y="708"/>
                    <a:pt x="4039" y="648"/>
                    <a:pt x="3940" y="568"/>
                  </a:cubicBezTo>
                  <a:cubicBezTo>
                    <a:pt x="3840" y="489"/>
                    <a:pt x="3721" y="389"/>
                    <a:pt x="3522" y="290"/>
                  </a:cubicBezTo>
                  <a:cubicBezTo>
                    <a:pt x="3224" y="133"/>
                    <a:pt x="2789" y="1"/>
                    <a:pt x="2287" y="1"/>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350;p23">
              <a:extLst>
                <a:ext uri="{FF2B5EF4-FFF2-40B4-BE49-F238E27FC236}">
                  <a16:creationId xmlns:a16="http://schemas.microsoft.com/office/drawing/2014/main" id="{1AC4A58E-B1E7-7939-0EA2-EC5477CDF291}"/>
                </a:ext>
              </a:extLst>
            </p:cNvPr>
            <p:cNvSpPr/>
            <p:nvPr/>
          </p:nvSpPr>
          <p:spPr>
            <a:xfrm>
              <a:off x="1793895" y="1646081"/>
              <a:ext cx="209372" cy="86934"/>
            </a:xfrm>
            <a:custGeom>
              <a:avLst/>
              <a:gdLst/>
              <a:ahLst/>
              <a:cxnLst/>
              <a:rect l="l" t="t" r="r" b="b"/>
              <a:pathLst>
                <a:path w="5850" h="2429" extrusionOk="0">
                  <a:moveTo>
                    <a:pt x="4" y="0"/>
                  </a:moveTo>
                  <a:cubicBezTo>
                    <a:pt x="3" y="0"/>
                    <a:pt x="2" y="1"/>
                    <a:pt x="1" y="1"/>
                  </a:cubicBezTo>
                  <a:cubicBezTo>
                    <a:pt x="1" y="1"/>
                    <a:pt x="61" y="81"/>
                    <a:pt x="160" y="200"/>
                  </a:cubicBezTo>
                  <a:cubicBezTo>
                    <a:pt x="279" y="320"/>
                    <a:pt x="458" y="479"/>
                    <a:pt x="697" y="638"/>
                  </a:cubicBezTo>
                  <a:cubicBezTo>
                    <a:pt x="1194" y="996"/>
                    <a:pt x="1891" y="1414"/>
                    <a:pt x="2746" y="1792"/>
                  </a:cubicBezTo>
                  <a:cubicBezTo>
                    <a:pt x="3164" y="1991"/>
                    <a:pt x="3582" y="2110"/>
                    <a:pt x="3960" y="2229"/>
                  </a:cubicBezTo>
                  <a:cubicBezTo>
                    <a:pt x="4337" y="2369"/>
                    <a:pt x="4696" y="2428"/>
                    <a:pt x="4994" y="2428"/>
                  </a:cubicBezTo>
                  <a:cubicBezTo>
                    <a:pt x="5292" y="2408"/>
                    <a:pt x="5551" y="2309"/>
                    <a:pt x="5670" y="2210"/>
                  </a:cubicBezTo>
                  <a:cubicBezTo>
                    <a:pt x="5829" y="2110"/>
                    <a:pt x="5849" y="2011"/>
                    <a:pt x="5849" y="2011"/>
                  </a:cubicBezTo>
                  <a:cubicBezTo>
                    <a:pt x="5849" y="2009"/>
                    <a:pt x="5849" y="2008"/>
                    <a:pt x="5848" y="2008"/>
                  </a:cubicBezTo>
                  <a:cubicBezTo>
                    <a:pt x="5838" y="2008"/>
                    <a:pt x="5777" y="2097"/>
                    <a:pt x="5650" y="2170"/>
                  </a:cubicBezTo>
                  <a:cubicBezTo>
                    <a:pt x="5531" y="2269"/>
                    <a:pt x="5292" y="2349"/>
                    <a:pt x="4994" y="2349"/>
                  </a:cubicBezTo>
                  <a:cubicBezTo>
                    <a:pt x="4735" y="2349"/>
                    <a:pt x="4377" y="2249"/>
                    <a:pt x="3999" y="2110"/>
                  </a:cubicBezTo>
                  <a:cubicBezTo>
                    <a:pt x="3641" y="1991"/>
                    <a:pt x="3243" y="1851"/>
                    <a:pt x="2806" y="1672"/>
                  </a:cubicBezTo>
                  <a:cubicBezTo>
                    <a:pt x="1990" y="1294"/>
                    <a:pt x="1294" y="877"/>
                    <a:pt x="797" y="558"/>
                  </a:cubicBezTo>
                  <a:cubicBezTo>
                    <a:pt x="319" y="233"/>
                    <a:pt x="43" y="0"/>
                    <a:pt x="4" y="0"/>
                  </a:cubicBezTo>
                  <a:close/>
                </a:path>
              </a:pathLst>
            </a:custGeom>
            <a:solidFill>
              <a:srgbClr val="928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351;p23">
              <a:extLst>
                <a:ext uri="{FF2B5EF4-FFF2-40B4-BE49-F238E27FC236}">
                  <a16:creationId xmlns:a16="http://schemas.microsoft.com/office/drawing/2014/main" id="{654E5FD8-53B3-CF70-9D20-D173D4A4FEDF}"/>
                </a:ext>
              </a:extLst>
            </p:cNvPr>
            <p:cNvSpPr/>
            <p:nvPr/>
          </p:nvSpPr>
          <p:spPr>
            <a:xfrm>
              <a:off x="1768268" y="1462762"/>
              <a:ext cx="107549" cy="144234"/>
            </a:xfrm>
            <a:custGeom>
              <a:avLst/>
              <a:gdLst/>
              <a:ahLst/>
              <a:cxnLst/>
              <a:rect l="l" t="t" r="r" b="b"/>
              <a:pathLst>
                <a:path w="3005" h="4030" extrusionOk="0">
                  <a:moveTo>
                    <a:pt x="1621" y="1"/>
                  </a:moveTo>
                  <a:cubicBezTo>
                    <a:pt x="1394" y="1"/>
                    <a:pt x="1175" y="69"/>
                    <a:pt x="995" y="150"/>
                  </a:cubicBezTo>
                  <a:cubicBezTo>
                    <a:pt x="538" y="349"/>
                    <a:pt x="279" y="747"/>
                    <a:pt x="140" y="1105"/>
                  </a:cubicBezTo>
                  <a:cubicBezTo>
                    <a:pt x="21" y="1443"/>
                    <a:pt x="1" y="1742"/>
                    <a:pt x="1" y="1941"/>
                  </a:cubicBezTo>
                  <a:cubicBezTo>
                    <a:pt x="1" y="2159"/>
                    <a:pt x="21" y="2259"/>
                    <a:pt x="21" y="2259"/>
                  </a:cubicBezTo>
                  <a:cubicBezTo>
                    <a:pt x="41" y="2259"/>
                    <a:pt x="41" y="2159"/>
                    <a:pt x="60" y="1961"/>
                  </a:cubicBezTo>
                  <a:cubicBezTo>
                    <a:pt x="80" y="1762"/>
                    <a:pt x="100" y="1463"/>
                    <a:pt x="259" y="1145"/>
                  </a:cubicBezTo>
                  <a:cubicBezTo>
                    <a:pt x="379" y="827"/>
                    <a:pt x="637" y="469"/>
                    <a:pt x="1075" y="270"/>
                  </a:cubicBezTo>
                  <a:cubicBezTo>
                    <a:pt x="1241" y="187"/>
                    <a:pt x="1434" y="145"/>
                    <a:pt x="1644" y="145"/>
                  </a:cubicBezTo>
                  <a:cubicBezTo>
                    <a:pt x="1686" y="145"/>
                    <a:pt x="1728" y="147"/>
                    <a:pt x="1771" y="150"/>
                  </a:cubicBezTo>
                  <a:cubicBezTo>
                    <a:pt x="2010" y="190"/>
                    <a:pt x="2249" y="329"/>
                    <a:pt x="2428" y="508"/>
                  </a:cubicBezTo>
                  <a:cubicBezTo>
                    <a:pt x="2627" y="667"/>
                    <a:pt x="2766" y="906"/>
                    <a:pt x="2825" y="1145"/>
                  </a:cubicBezTo>
                  <a:cubicBezTo>
                    <a:pt x="2885" y="1404"/>
                    <a:pt x="2905" y="1642"/>
                    <a:pt x="2885" y="1861"/>
                  </a:cubicBezTo>
                  <a:cubicBezTo>
                    <a:pt x="2845" y="2338"/>
                    <a:pt x="2666" y="2716"/>
                    <a:pt x="2487" y="3035"/>
                  </a:cubicBezTo>
                  <a:cubicBezTo>
                    <a:pt x="2308" y="3353"/>
                    <a:pt x="2169" y="3592"/>
                    <a:pt x="2050" y="3751"/>
                  </a:cubicBezTo>
                  <a:cubicBezTo>
                    <a:pt x="1910" y="3930"/>
                    <a:pt x="1871" y="4029"/>
                    <a:pt x="1871" y="4029"/>
                  </a:cubicBezTo>
                  <a:cubicBezTo>
                    <a:pt x="1871" y="4029"/>
                    <a:pt x="1930" y="3930"/>
                    <a:pt x="2070" y="3791"/>
                  </a:cubicBezTo>
                  <a:cubicBezTo>
                    <a:pt x="2189" y="3632"/>
                    <a:pt x="2368" y="3413"/>
                    <a:pt x="2567" y="3094"/>
                  </a:cubicBezTo>
                  <a:cubicBezTo>
                    <a:pt x="2746" y="2756"/>
                    <a:pt x="2925" y="2358"/>
                    <a:pt x="2985" y="1861"/>
                  </a:cubicBezTo>
                  <a:cubicBezTo>
                    <a:pt x="3005" y="1622"/>
                    <a:pt x="3005" y="1344"/>
                    <a:pt x="2925" y="1105"/>
                  </a:cubicBezTo>
                  <a:cubicBezTo>
                    <a:pt x="2865" y="827"/>
                    <a:pt x="2706" y="568"/>
                    <a:pt x="2507" y="369"/>
                  </a:cubicBezTo>
                  <a:cubicBezTo>
                    <a:pt x="2308" y="170"/>
                    <a:pt x="2030" y="31"/>
                    <a:pt x="1771" y="11"/>
                  </a:cubicBezTo>
                  <a:cubicBezTo>
                    <a:pt x="1721" y="4"/>
                    <a:pt x="1671" y="1"/>
                    <a:pt x="1621"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352;p23">
              <a:extLst>
                <a:ext uri="{FF2B5EF4-FFF2-40B4-BE49-F238E27FC236}">
                  <a16:creationId xmlns:a16="http://schemas.microsoft.com/office/drawing/2014/main" id="{CBCE9B3D-0362-D25C-2E1D-8CD005B2EE13}"/>
                </a:ext>
              </a:extLst>
            </p:cNvPr>
            <p:cNvSpPr/>
            <p:nvPr/>
          </p:nvSpPr>
          <p:spPr>
            <a:xfrm>
              <a:off x="2132796" y="1282020"/>
              <a:ext cx="568202" cy="927283"/>
            </a:xfrm>
            <a:custGeom>
              <a:avLst/>
              <a:gdLst/>
              <a:ahLst/>
              <a:cxnLst/>
              <a:rect l="l" t="t" r="r" b="b"/>
              <a:pathLst>
                <a:path w="15876" h="25909" extrusionOk="0">
                  <a:moveTo>
                    <a:pt x="13277" y="1"/>
                  </a:moveTo>
                  <a:cubicBezTo>
                    <a:pt x="13256" y="1"/>
                    <a:pt x="13233" y="3"/>
                    <a:pt x="13210" y="8"/>
                  </a:cubicBezTo>
                  <a:cubicBezTo>
                    <a:pt x="13011" y="28"/>
                    <a:pt x="12195" y="1341"/>
                    <a:pt x="11936" y="1779"/>
                  </a:cubicBezTo>
                  <a:cubicBezTo>
                    <a:pt x="11758" y="2090"/>
                    <a:pt x="11348" y="2845"/>
                    <a:pt x="11085" y="2845"/>
                  </a:cubicBezTo>
                  <a:cubicBezTo>
                    <a:pt x="10995" y="2845"/>
                    <a:pt x="10923" y="2757"/>
                    <a:pt x="10882" y="2535"/>
                  </a:cubicBezTo>
                  <a:cubicBezTo>
                    <a:pt x="10723" y="1679"/>
                    <a:pt x="10285" y="1082"/>
                    <a:pt x="10027" y="1003"/>
                  </a:cubicBezTo>
                  <a:cubicBezTo>
                    <a:pt x="10002" y="994"/>
                    <a:pt x="9978" y="990"/>
                    <a:pt x="9954" y="990"/>
                  </a:cubicBezTo>
                  <a:cubicBezTo>
                    <a:pt x="9767" y="990"/>
                    <a:pt x="9625" y="1246"/>
                    <a:pt x="9748" y="1441"/>
                  </a:cubicBezTo>
                  <a:cubicBezTo>
                    <a:pt x="9887" y="1620"/>
                    <a:pt x="10007" y="1998"/>
                    <a:pt x="10086" y="2256"/>
                  </a:cubicBezTo>
                  <a:cubicBezTo>
                    <a:pt x="10146" y="2495"/>
                    <a:pt x="10186" y="2734"/>
                    <a:pt x="10146" y="2952"/>
                  </a:cubicBezTo>
                  <a:cubicBezTo>
                    <a:pt x="10126" y="3231"/>
                    <a:pt x="10106" y="3450"/>
                    <a:pt x="10086" y="3649"/>
                  </a:cubicBezTo>
                  <a:lnTo>
                    <a:pt x="9589" y="4683"/>
                  </a:lnTo>
                  <a:cubicBezTo>
                    <a:pt x="9589" y="4683"/>
                    <a:pt x="6068" y="12680"/>
                    <a:pt x="5471" y="13834"/>
                  </a:cubicBezTo>
                  <a:cubicBezTo>
                    <a:pt x="4855" y="14968"/>
                    <a:pt x="1" y="20020"/>
                    <a:pt x="1" y="20020"/>
                  </a:cubicBezTo>
                  <a:lnTo>
                    <a:pt x="1035" y="25909"/>
                  </a:lnTo>
                  <a:lnTo>
                    <a:pt x="8913" y="17375"/>
                  </a:lnTo>
                  <a:lnTo>
                    <a:pt x="13090" y="5638"/>
                  </a:lnTo>
                  <a:lnTo>
                    <a:pt x="13190" y="5340"/>
                  </a:lnTo>
                  <a:cubicBezTo>
                    <a:pt x="13190" y="5340"/>
                    <a:pt x="14682" y="3748"/>
                    <a:pt x="15060" y="3251"/>
                  </a:cubicBezTo>
                  <a:cubicBezTo>
                    <a:pt x="15875" y="2216"/>
                    <a:pt x="15796" y="2177"/>
                    <a:pt x="15656" y="2097"/>
                  </a:cubicBezTo>
                  <a:cubicBezTo>
                    <a:pt x="15640" y="2089"/>
                    <a:pt x="15622" y="2085"/>
                    <a:pt x="15603" y="2085"/>
                  </a:cubicBezTo>
                  <a:cubicBezTo>
                    <a:pt x="15244" y="2085"/>
                    <a:pt x="14473" y="3417"/>
                    <a:pt x="14259" y="3417"/>
                  </a:cubicBezTo>
                  <a:cubicBezTo>
                    <a:pt x="14226" y="3417"/>
                    <a:pt x="14207" y="3385"/>
                    <a:pt x="14204" y="3310"/>
                  </a:cubicBezTo>
                  <a:cubicBezTo>
                    <a:pt x="14184" y="2753"/>
                    <a:pt x="15776" y="1043"/>
                    <a:pt x="15398" y="884"/>
                  </a:cubicBezTo>
                  <a:cubicBezTo>
                    <a:pt x="15370" y="871"/>
                    <a:pt x="15340" y="865"/>
                    <a:pt x="15309" y="865"/>
                  </a:cubicBezTo>
                  <a:cubicBezTo>
                    <a:pt x="14767" y="865"/>
                    <a:pt x="13801" y="2742"/>
                    <a:pt x="13707" y="2893"/>
                  </a:cubicBezTo>
                  <a:cubicBezTo>
                    <a:pt x="13675" y="2950"/>
                    <a:pt x="13629" y="2972"/>
                    <a:pt x="13585" y="2972"/>
                  </a:cubicBezTo>
                  <a:cubicBezTo>
                    <a:pt x="13490" y="2972"/>
                    <a:pt x="13400" y="2868"/>
                    <a:pt x="13468" y="2773"/>
                  </a:cubicBezTo>
                  <a:cubicBezTo>
                    <a:pt x="13607" y="2535"/>
                    <a:pt x="15099" y="287"/>
                    <a:pt x="14582" y="48"/>
                  </a:cubicBezTo>
                  <a:cubicBezTo>
                    <a:pt x="14553" y="36"/>
                    <a:pt x="14525" y="30"/>
                    <a:pt x="14498" y="30"/>
                  </a:cubicBezTo>
                  <a:cubicBezTo>
                    <a:pt x="14265" y="30"/>
                    <a:pt x="14105" y="446"/>
                    <a:pt x="14105" y="446"/>
                  </a:cubicBezTo>
                  <a:cubicBezTo>
                    <a:pt x="14105" y="446"/>
                    <a:pt x="12953" y="2579"/>
                    <a:pt x="12655" y="2579"/>
                  </a:cubicBezTo>
                  <a:cubicBezTo>
                    <a:pt x="12647" y="2579"/>
                    <a:pt x="12639" y="2578"/>
                    <a:pt x="12633" y="2574"/>
                  </a:cubicBezTo>
                  <a:cubicBezTo>
                    <a:pt x="12414" y="2435"/>
                    <a:pt x="13090" y="1122"/>
                    <a:pt x="13329" y="685"/>
                  </a:cubicBezTo>
                  <a:cubicBezTo>
                    <a:pt x="13565" y="284"/>
                    <a:pt x="13502" y="1"/>
                    <a:pt x="13277" y="1"/>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1353;p23">
              <a:extLst>
                <a:ext uri="{FF2B5EF4-FFF2-40B4-BE49-F238E27FC236}">
                  <a16:creationId xmlns:a16="http://schemas.microsoft.com/office/drawing/2014/main" id="{6B2D623E-E3E5-CCD0-C785-9FB82209F61D}"/>
                </a:ext>
              </a:extLst>
            </p:cNvPr>
            <p:cNvSpPr/>
            <p:nvPr/>
          </p:nvSpPr>
          <p:spPr>
            <a:xfrm>
              <a:off x="1447907" y="2773879"/>
              <a:ext cx="958313" cy="1724398"/>
            </a:xfrm>
            <a:custGeom>
              <a:avLst/>
              <a:gdLst/>
              <a:ahLst/>
              <a:cxnLst/>
              <a:rect l="l" t="t" r="r" b="b"/>
              <a:pathLst>
                <a:path w="26776" h="48181" extrusionOk="0">
                  <a:moveTo>
                    <a:pt x="5650" y="1"/>
                  </a:moveTo>
                  <a:cubicBezTo>
                    <a:pt x="5650" y="1"/>
                    <a:pt x="3163" y="5610"/>
                    <a:pt x="2626" y="11180"/>
                  </a:cubicBezTo>
                  <a:lnTo>
                    <a:pt x="0" y="46927"/>
                  </a:lnTo>
                  <a:lnTo>
                    <a:pt x="8773" y="47843"/>
                  </a:lnTo>
                  <a:lnTo>
                    <a:pt x="11359" y="10822"/>
                  </a:lnTo>
                  <a:cubicBezTo>
                    <a:pt x="11359" y="10822"/>
                    <a:pt x="19415" y="48181"/>
                    <a:pt x="19714" y="48181"/>
                  </a:cubicBezTo>
                  <a:cubicBezTo>
                    <a:pt x="20012" y="48181"/>
                    <a:pt x="26776" y="45674"/>
                    <a:pt x="26776" y="45674"/>
                  </a:cubicBezTo>
                  <a:lnTo>
                    <a:pt x="18838" y="199"/>
                  </a:lnTo>
                  <a:lnTo>
                    <a:pt x="565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354;p23">
              <a:extLst>
                <a:ext uri="{FF2B5EF4-FFF2-40B4-BE49-F238E27FC236}">
                  <a16:creationId xmlns:a16="http://schemas.microsoft.com/office/drawing/2014/main" id="{CEAFDAA6-2401-1B80-4563-C184F6A7AEA3}"/>
                </a:ext>
              </a:extLst>
            </p:cNvPr>
            <p:cNvSpPr/>
            <p:nvPr/>
          </p:nvSpPr>
          <p:spPr>
            <a:xfrm>
              <a:off x="1703487" y="3123230"/>
              <a:ext cx="283385" cy="70148"/>
            </a:xfrm>
            <a:custGeom>
              <a:avLst/>
              <a:gdLst/>
              <a:ahLst/>
              <a:cxnLst/>
              <a:rect l="l" t="t" r="r" b="b"/>
              <a:pathLst>
                <a:path w="7918" h="1960" extrusionOk="0">
                  <a:moveTo>
                    <a:pt x="44" y="1"/>
                  </a:moveTo>
                  <a:cubicBezTo>
                    <a:pt x="28" y="1"/>
                    <a:pt x="20" y="3"/>
                    <a:pt x="20" y="7"/>
                  </a:cubicBezTo>
                  <a:cubicBezTo>
                    <a:pt x="1" y="67"/>
                    <a:pt x="1751" y="524"/>
                    <a:pt x="3939" y="1061"/>
                  </a:cubicBezTo>
                  <a:cubicBezTo>
                    <a:pt x="6026" y="1573"/>
                    <a:pt x="7752" y="1959"/>
                    <a:pt x="7906" y="1959"/>
                  </a:cubicBezTo>
                  <a:cubicBezTo>
                    <a:pt x="7914" y="1959"/>
                    <a:pt x="7918" y="1958"/>
                    <a:pt x="7918" y="1956"/>
                  </a:cubicBezTo>
                  <a:cubicBezTo>
                    <a:pt x="7918" y="1897"/>
                    <a:pt x="6167" y="1419"/>
                    <a:pt x="3999" y="902"/>
                  </a:cubicBezTo>
                  <a:cubicBezTo>
                    <a:pt x="1957" y="382"/>
                    <a:pt x="261" y="1"/>
                    <a:pt x="44"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355;p23">
              <a:extLst>
                <a:ext uri="{FF2B5EF4-FFF2-40B4-BE49-F238E27FC236}">
                  <a16:creationId xmlns:a16="http://schemas.microsoft.com/office/drawing/2014/main" id="{29F1502E-BC08-9419-D64D-58D42D61BDFD}"/>
                </a:ext>
              </a:extLst>
            </p:cNvPr>
            <p:cNvSpPr/>
            <p:nvPr/>
          </p:nvSpPr>
          <p:spPr>
            <a:xfrm>
              <a:off x="1462116" y="4155610"/>
              <a:ext cx="317565" cy="54938"/>
            </a:xfrm>
            <a:custGeom>
              <a:avLst/>
              <a:gdLst/>
              <a:ahLst/>
              <a:cxnLst/>
              <a:rect l="l" t="t" r="r" b="b"/>
              <a:pathLst>
                <a:path w="8873" h="1535" extrusionOk="0">
                  <a:moveTo>
                    <a:pt x="2061" y="0"/>
                  </a:moveTo>
                  <a:cubicBezTo>
                    <a:pt x="1767" y="0"/>
                    <a:pt x="1491" y="19"/>
                    <a:pt x="1234" y="66"/>
                  </a:cubicBezTo>
                  <a:cubicBezTo>
                    <a:pt x="816" y="126"/>
                    <a:pt x="498" y="265"/>
                    <a:pt x="299" y="364"/>
                  </a:cubicBezTo>
                  <a:cubicBezTo>
                    <a:pt x="200" y="404"/>
                    <a:pt x="120" y="464"/>
                    <a:pt x="80" y="484"/>
                  </a:cubicBezTo>
                  <a:cubicBezTo>
                    <a:pt x="21" y="504"/>
                    <a:pt x="1" y="524"/>
                    <a:pt x="1" y="524"/>
                  </a:cubicBezTo>
                  <a:cubicBezTo>
                    <a:pt x="2" y="526"/>
                    <a:pt x="5" y="527"/>
                    <a:pt x="9" y="527"/>
                  </a:cubicBezTo>
                  <a:cubicBezTo>
                    <a:pt x="74" y="527"/>
                    <a:pt x="490" y="256"/>
                    <a:pt x="1274" y="126"/>
                  </a:cubicBezTo>
                  <a:cubicBezTo>
                    <a:pt x="1483" y="96"/>
                    <a:pt x="1707" y="81"/>
                    <a:pt x="1945" y="81"/>
                  </a:cubicBezTo>
                  <a:cubicBezTo>
                    <a:pt x="2184" y="81"/>
                    <a:pt x="2438" y="96"/>
                    <a:pt x="2706" y="126"/>
                  </a:cubicBezTo>
                  <a:cubicBezTo>
                    <a:pt x="3263" y="205"/>
                    <a:pt x="3820" y="364"/>
                    <a:pt x="4417" y="563"/>
                  </a:cubicBezTo>
                  <a:cubicBezTo>
                    <a:pt x="5014" y="762"/>
                    <a:pt x="5591" y="961"/>
                    <a:pt x="6108" y="1120"/>
                  </a:cubicBezTo>
                  <a:cubicBezTo>
                    <a:pt x="6645" y="1299"/>
                    <a:pt x="7103" y="1419"/>
                    <a:pt x="7540" y="1478"/>
                  </a:cubicBezTo>
                  <a:cubicBezTo>
                    <a:pt x="7822" y="1507"/>
                    <a:pt x="8073" y="1535"/>
                    <a:pt x="8274" y="1535"/>
                  </a:cubicBezTo>
                  <a:cubicBezTo>
                    <a:pt x="8357" y="1535"/>
                    <a:pt x="8431" y="1530"/>
                    <a:pt x="8495" y="1518"/>
                  </a:cubicBezTo>
                  <a:cubicBezTo>
                    <a:pt x="8634" y="1518"/>
                    <a:pt x="8734" y="1498"/>
                    <a:pt x="8774" y="1498"/>
                  </a:cubicBezTo>
                  <a:cubicBezTo>
                    <a:pt x="8853" y="1478"/>
                    <a:pt x="8873" y="1478"/>
                    <a:pt x="8873" y="1478"/>
                  </a:cubicBezTo>
                  <a:cubicBezTo>
                    <a:pt x="8873" y="1475"/>
                    <a:pt x="8855" y="1474"/>
                    <a:pt x="8821" y="1474"/>
                  </a:cubicBezTo>
                  <a:cubicBezTo>
                    <a:pt x="8784" y="1474"/>
                    <a:pt x="8728" y="1475"/>
                    <a:pt x="8654" y="1475"/>
                  </a:cubicBezTo>
                  <a:cubicBezTo>
                    <a:pt x="8428" y="1475"/>
                    <a:pt x="8040" y="1464"/>
                    <a:pt x="7540" y="1379"/>
                  </a:cubicBezTo>
                  <a:cubicBezTo>
                    <a:pt x="7142" y="1299"/>
                    <a:pt x="6665" y="1180"/>
                    <a:pt x="6148" y="1001"/>
                  </a:cubicBezTo>
                  <a:cubicBezTo>
                    <a:pt x="5611" y="822"/>
                    <a:pt x="5054" y="623"/>
                    <a:pt x="4457" y="424"/>
                  </a:cubicBezTo>
                  <a:cubicBezTo>
                    <a:pt x="3860" y="225"/>
                    <a:pt x="3263" y="106"/>
                    <a:pt x="2706" y="26"/>
                  </a:cubicBezTo>
                  <a:cubicBezTo>
                    <a:pt x="2484" y="10"/>
                    <a:pt x="2268" y="0"/>
                    <a:pt x="20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356;p23">
              <a:extLst>
                <a:ext uri="{FF2B5EF4-FFF2-40B4-BE49-F238E27FC236}">
                  <a16:creationId xmlns:a16="http://schemas.microsoft.com/office/drawing/2014/main" id="{46F4A0D0-F46C-589E-F787-DFF823575935}"/>
                </a:ext>
              </a:extLst>
            </p:cNvPr>
            <p:cNvSpPr/>
            <p:nvPr/>
          </p:nvSpPr>
          <p:spPr>
            <a:xfrm>
              <a:off x="1459288" y="4096448"/>
              <a:ext cx="321108" cy="33929"/>
            </a:xfrm>
            <a:custGeom>
              <a:avLst/>
              <a:gdLst/>
              <a:ahLst/>
              <a:cxnLst/>
              <a:rect l="l" t="t" r="r" b="b"/>
              <a:pathLst>
                <a:path w="8972" h="948" extrusionOk="0">
                  <a:moveTo>
                    <a:pt x="7954" y="0"/>
                  </a:moveTo>
                  <a:cubicBezTo>
                    <a:pt x="7856" y="0"/>
                    <a:pt x="7751" y="3"/>
                    <a:pt x="7639" y="8"/>
                  </a:cubicBezTo>
                  <a:cubicBezTo>
                    <a:pt x="6824" y="68"/>
                    <a:pt x="5670" y="307"/>
                    <a:pt x="4456" y="565"/>
                  </a:cubicBezTo>
                  <a:cubicBezTo>
                    <a:pt x="3688" y="742"/>
                    <a:pt x="2935" y="822"/>
                    <a:pt x="2284" y="822"/>
                  </a:cubicBezTo>
                  <a:cubicBezTo>
                    <a:pt x="1907" y="822"/>
                    <a:pt x="1565" y="795"/>
                    <a:pt x="1273" y="744"/>
                  </a:cubicBezTo>
                  <a:cubicBezTo>
                    <a:pt x="488" y="610"/>
                    <a:pt x="34" y="365"/>
                    <a:pt x="2" y="365"/>
                  </a:cubicBezTo>
                  <a:cubicBezTo>
                    <a:pt x="1" y="365"/>
                    <a:pt x="0" y="366"/>
                    <a:pt x="0" y="366"/>
                  </a:cubicBezTo>
                  <a:cubicBezTo>
                    <a:pt x="0" y="366"/>
                    <a:pt x="20" y="386"/>
                    <a:pt x="80" y="406"/>
                  </a:cubicBezTo>
                  <a:cubicBezTo>
                    <a:pt x="159" y="446"/>
                    <a:pt x="219" y="486"/>
                    <a:pt x="319" y="545"/>
                  </a:cubicBezTo>
                  <a:cubicBezTo>
                    <a:pt x="557" y="645"/>
                    <a:pt x="876" y="764"/>
                    <a:pt x="1273" y="844"/>
                  </a:cubicBezTo>
                  <a:cubicBezTo>
                    <a:pt x="1635" y="895"/>
                    <a:pt x="2057" y="947"/>
                    <a:pt x="2525" y="947"/>
                  </a:cubicBezTo>
                  <a:cubicBezTo>
                    <a:pt x="2597" y="947"/>
                    <a:pt x="2671" y="946"/>
                    <a:pt x="2746" y="943"/>
                  </a:cubicBezTo>
                  <a:cubicBezTo>
                    <a:pt x="3283" y="903"/>
                    <a:pt x="3879" y="844"/>
                    <a:pt x="4496" y="724"/>
                  </a:cubicBezTo>
                  <a:cubicBezTo>
                    <a:pt x="5729" y="466"/>
                    <a:pt x="6843" y="187"/>
                    <a:pt x="7659" y="147"/>
                  </a:cubicBezTo>
                  <a:cubicBezTo>
                    <a:pt x="8057" y="128"/>
                    <a:pt x="8415" y="128"/>
                    <a:pt x="8634" y="128"/>
                  </a:cubicBezTo>
                  <a:lnTo>
                    <a:pt x="8972" y="128"/>
                  </a:lnTo>
                  <a:lnTo>
                    <a:pt x="8614" y="48"/>
                  </a:lnTo>
                  <a:cubicBezTo>
                    <a:pt x="8439" y="19"/>
                    <a:pt x="8222" y="0"/>
                    <a:pt x="79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357;p23">
              <a:extLst>
                <a:ext uri="{FF2B5EF4-FFF2-40B4-BE49-F238E27FC236}">
                  <a16:creationId xmlns:a16="http://schemas.microsoft.com/office/drawing/2014/main" id="{BE1149D5-5F3C-C7E4-A289-344A9138659F}"/>
                </a:ext>
              </a:extLst>
            </p:cNvPr>
            <p:cNvSpPr/>
            <p:nvPr/>
          </p:nvSpPr>
          <p:spPr>
            <a:xfrm>
              <a:off x="2035266" y="3976406"/>
              <a:ext cx="305468" cy="56369"/>
            </a:xfrm>
            <a:custGeom>
              <a:avLst/>
              <a:gdLst/>
              <a:ahLst/>
              <a:cxnLst/>
              <a:rect l="l" t="t" r="r" b="b"/>
              <a:pathLst>
                <a:path w="8535" h="1575" extrusionOk="0">
                  <a:moveTo>
                    <a:pt x="8534" y="0"/>
                  </a:moveTo>
                  <a:cubicBezTo>
                    <a:pt x="8534" y="0"/>
                    <a:pt x="8495" y="20"/>
                    <a:pt x="8475" y="60"/>
                  </a:cubicBezTo>
                  <a:cubicBezTo>
                    <a:pt x="8474" y="63"/>
                    <a:pt x="8473" y="65"/>
                    <a:pt x="8472" y="68"/>
                  </a:cubicBezTo>
                  <a:lnTo>
                    <a:pt x="8472" y="68"/>
                  </a:lnTo>
                  <a:cubicBezTo>
                    <a:pt x="8514" y="25"/>
                    <a:pt x="8534" y="0"/>
                    <a:pt x="8534" y="0"/>
                  </a:cubicBezTo>
                  <a:close/>
                  <a:moveTo>
                    <a:pt x="8472" y="68"/>
                  </a:moveTo>
                  <a:cubicBezTo>
                    <a:pt x="8430" y="110"/>
                    <a:pt x="8365" y="170"/>
                    <a:pt x="8276" y="239"/>
                  </a:cubicBezTo>
                  <a:cubicBezTo>
                    <a:pt x="8097" y="378"/>
                    <a:pt x="7838" y="557"/>
                    <a:pt x="7440" y="697"/>
                  </a:cubicBezTo>
                  <a:cubicBezTo>
                    <a:pt x="7142" y="786"/>
                    <a:pt x="6788" y="831"/>
                    <a:pt x="6403" y="831"/>
                  </a:cubicBezTo>
                  <a:cubicBezTo>
                    <a:pt x="6274" y="831"/>
                    <a:pt x="6142" y="826"/>
                    <a:pt x="6008" y="816"/>
                  </a:cubicBezTo>
                  <a:cubicBezTo>
                    <a:pt x="5471" y="756"/>
                    <a:pt x="4894" y="637"/>
                    <a:pt x="4277" y="537"/>
                  </a:cubicBezTo>
                  <a:cubicBezTo>
                    <a:pt x="3916" y="468"/>
                    <a:pt x="3562" y="439"/>
                    <a:pt x="3218" y="439"/>
                  </a:cubicBezTo>
                  <a:cubicBezTo>
                    <a:pt x="2975" y="439"/>
                    <a:pt x="2738" y="453"/>
                    <a:pt x="2507" y="478"/>
                  </a:cubicBezTo>
                  <a:cubicBezTo>
                    <a:pt x="1970" y="557"/>
                    <a:pt x="1492" y="716"/>
                    <a:pt x="1114" y="876"/>
                  </a:cubicBezTo>
                  <a:cubicBezTo>
                    <a:pt x="737" y="1035"/>
                    <a:pt x="478" y="1234"/>
                    <a:pt x="279" y="1353"/>
                  </a:cubicBezTo>
                  <a:cubicBezTo>
                    <a:pt x="199" y="1413"/>
                    <a:pt x="120" y="1453"/>
                    <a:pt x="80" y="1512"/>
                  </a:cubicBezTo>
                  <a:lnTo>
                    <a:pt x="0" y="1572"/>
                  </a:lnTo>
                  <a:cubicBezTo>
                    <a:pt x="2" y="1574"/>
                    <a:pt x="4" y="1575"/>
                    <a:pt x="7" y="1575"/>
                  </a:cubicBezTo>
                  <a:cubicBezTo>
                    <a:pt x="62" y="1575"/>
                    <a:pt x="457" y="1238"/>
                    <a:pt x="1174" y="955"/>
                  </a:cubicBezTo>
                  <a:cubicBezTo>
                    <a:pt x="1532" y="776"/>
                    <a:pt x="2010" y="657"/>
                    <a:pt x="2527" y="577"/>
                  </a:cubicBezTo>
                  <a:cubicBezTo>
                    <a:pt x="2728" y="555"/>
                    <a:pt x="2938" y="544"/>
                    <a:pt x="3154" y="544"/>
                  </a:cubicBezTo>
                  <a:cubicBezTo>
                    <a:pt x="3514" y="544"/>
                    <a:pt x="3892" y="575"/>
                    <a:pt x="4277" y="637"/>
                  </a:cubicBezTo>
                  <a:cubicBezTo>
                    <a:pt x="4874" y="736"/>
                    <a:pt x="5471" y="856"/>
                    <a:pt x="6008" y="915"/>
                  </a:cubicBezTo>
                  <a:cubicBezTo>
                    <a:pt x="6107" y="922"/>
                    <a:pt x="6204" y="926"/>
                    <a:pt x="6298" y="926"/>
                  </a:cubicBezTo>
                  <a:cubicBezTo>
                    <a:pt x="6738" y="926"/>
                    <a:pt x="7133" y="855"/>
                    <a:pt x="7460" y="756"/>
                  </a:cubicBezTo>
                  <a:cubicBezTo>
                    <a:pt x="7858" y="637"/>
                    <a:pt x="8137" y="438"/>
                    <a:pt x="8296" y="259"/>
                  </a:cubicBezTo>
                  <a:cubicBezTo>
                    <a:pt x="8372" y="202"/>
                    <a:pt x="8448" y="127"/>
                    <a:pt x="8472" y="6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358;p23">
              <a:extLst>
                <a:ext uri="{FF2B5EF4-FFF2-40B4-BE49-F238E27FC236}">
                  <a16:creationId xmlns:a16="http://schemas.microsoft.com/office/drawing/2014/main" id="{DB415284-1318-7073-7905-04F716F6F351}"/>
                </a:ext>
              </a:extLst>
            </p:cNvPr>
            <p:cNvSpPr/>
            <p:nvPr/>
          </p:nvSpPr>
          <p:spPr>
            <a:xfrm>
              <a:off x="2089382" y="4212052"/>
              <a:ext cx="298345" cy="82961"/>
            </a:xfrm>
            <a:custGeom>
              <a:avLst/>
              <a:gdLst/>
              <a:ahLst/>
              <a:cxnLst/>
              <a:rect l="l" t="t" r="r" b="b"/>
              <a:pathLst>
                <a:path w="8336" h="2318" extrusionOk="0">
                  <a:moveTo>
                    <a:pt x="8335" y="0"/>
                  </a:moveTo>
                  <a:cubicBezTo>
                    <a:pt x="8318" y="0"/>
                    <a:pt x="7962" y="390"/>
                    <a:pt x="7321" y="836"/>
                  </a:cubicBezTo>
                  <a:cubicBezTo>
                    <a:pt x="6664" y="1314"/>
                    <a:pt x="5630" y="1831"/>
                    <a:pt x="4397" y="2070"/>
                  </a:cubicBezTo>
                  <a:cubicBezTo>
                    <a:pt x="3951" y="2150"/>
                    <a:pt x="3516" y="2185"/>
                    <a:pt x="3105" y="2185"/>
                  </a:cubicBezTo>
                  <a:cubicBezTo>
                    <a:pt x="2396" y="2185"/>
                    <a:pt x="1757" y="2082"/>
                    <a:pt x="1254" y="1930"/>
                  </a:cubicBezTo>
                  <a:cubicBezTo>
                    <a:pt x="856" y="1831"/>
                    <a:pt x="557" y="1712"/>
                    <a:pt x="319" y="1632"/>
                  </a:cubicBezTo>
                  <a:cubicBezTo>
                    <a:pt x="120" y="1572"/>
                    <a:pt x="0" y="1513"/>
                    <a:pt x="0" y="1513"/>
                  </a:cubicBezTo>
                  <a:lnTo>
                    <a:pt x="0" y="1513"/>
                  </a:lnTo>
                  <a:cubicBezTo>
                    <a:pt x="0" y="1513"/>
                    <a:pt x="120" y="1592"/>
                    <a:pt x="319" y="1692"/>
                  </a:cubicBezTo>
                  <a:cubicBezTo>
                    <a:pt x="557" y="1791"/>
                    <a:pt x="856" y="1911"/>
                    <a:pt x="1254" y="2030"/>
                  </a:cubicBezTo>
                  <a:cubicBezTo>
                    <a:pt x="1775" y="2199"/>
                    <a:pt x="2449" y="2317"/>
                    <a:pt x="3204" y="2317"/>
                  </a:cubicBezTo>
                  <a:cubicBezTo>
                    <a:pt x="3603" y="2317"/>
                    <a:pt x="4024" y="2285"/>
                    <a:pt x="4456" y="2209"/>
                  </a:cubicBezTo>
                  <a:cubicBezTo>
                    <a:pt x="5690" y="1990"/>
                    <a:pt x="6744" y="1413"/>
                    <a:pt x="7381" y="916"/>
                  </a:cubicBezTo>
                  <a:cubicBezTo>
                    <a:pt x="7719" y="677"/>
                    <a:pt x="7957" y="438"/>
                    <a:pt x="8117" y="279"/>
                  </a:cubicBezTo>
                  <a:cubicBezTo>
                    <a:pt x="8256" y="100"/>
                    <a:pt x="8335" y="1"/>
                    <a:pt x="8335" y="1"/>
                  </a:cubicBezTo>
                  <a:cubicBezTo>
                    <a:pt x="8335" y="0"/>
                    <a:pt x="8335" y="0"/>
                    <a:pt x="83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359;p23">
              <a:extLst>
                <a:ext uri="{FF2B5EF4-FFF2-40B4-BE49-F238E27FC236}">
                  <a16:creationId xmlns:a16="http://schemas.microsoft.com/office/drawing/2014/main" id="{4C42B838-BAC9-A763-9F8D-F6D672AADF12}"/>
                </a:ext>
              </a:extLst>
            </p:cNvPr>
            <p:cNvSpPr/>
            <p:nvPr/>
          </p:nvSpPr>
          <p:spPr>
            <a:xfrm>
              <a:off x="2018874" y="3877445"/>
              <a:ext cx="291259" cy="99460"/>
            </a:xfrm>
            <a:custGeom>
              <a:avLst/>
              <a:gdLst/>
              <a:ahLst/>
              <a:cxnLst/>
              <a:rect l="l" t="t" r="r" b="b"/>
              <a:pathLst>
                <a:path w="8138" h="2779" extrusionOk="0">
                  <a:moveTo>
                    <a:pt x="7739" y="0"/>
                  </a:moveTo>
                  <a:cubicBezTo>
                    <a:pt x="7520" y="0"/>
                    <a:pt x="7162" y="20"/>
                    <a:pt x="6804" y="179"/>
                  </a:cubicBezTo>
                  <a:cubicBezTo>
                    <a:pt x="6426" y="319"/>
                    <a:pt x="6009" y="577"/>
                    <a:pt x="5571" y="895"/>
                  </a:cubicBezTo>
                  <a:cubicBezTo>
                    <a:pt x="5153" y="1214"/>
                    <a:pt x="4735" y="1612"/>
                    <a:pt x="4238" y="1970"/>
                  </a:cubicBezTo>
                  <a:cubicBezTo>
                    <a:pt x="3761" y="2308"/>
                    <a:pt x="3224" y="2527"/>
                    <a:pt x="2686" y="2606"/>
                  </a:cubicBezTo>
                  <a:cubicBezTo>
                    <a:pt x="2428" y="2646"/>
                    <a:pt x="2179" y="2661"/>
                    <a:pt x="1945" y="2661"/>
                  </a:cubicBezTo>
                  <a:cubicBezTo>
                    <a:pt x="1712" y="2661"/>
                    <a:pt x="1493" y="2646"/>
                    <a:pt x="1294" y="2626"/>
                  </a:cubicBezTo>
                  <a:cubicBezTo>
                    <a:pt x="896" y="2586"/>
                    <a:pt x="578" y="2527"/>
                    <a:pt x="359" y="2507"/>
                  </a:cubicBezTo>
                  <a:cubicBezTo>
                    <a:pt x="140" y="2467"/>
                    <a:pt x="1" y="2467"/>
                    <a:pt x="1" y="2467"/>
                  </a:cubicBezTo>
                  <a:lnTo>
                    <a:pt x="1" y="2467"/>
                  </a:lnTo>
                  <a:cubicBezTo>
                    <a:pt x="1" y="2487"/>
                    <a:pt x="140" y="2507"/>
                    <a:pt x="359" y="2547"/>
                  </a:cubicBezTo>
                  <a:cubicBezTo>
                    <a:pt x="578" y="2606"/>
                    <a:pt x="896" y="2686"/>
                    <a:pt x="1294" y="2726"/>
                  </a:cubicBezTo>
                  <a:cubicBezTo>
                    <a:pt x="1507" y="2758"/>
                    <a:pt x="1743" y="2778"/>
                    <a:pt x="2001" y="2778"/>
                  </a:cubicBezTo>
                  <a:cubicBezTo>
                    <a:pt x="2226" y="2778"/>
                    <a:pt x="2467" y="2763"/>
                    <a:pt x="2726" y="2726"/>
                  </a:cubicBezTo>
                  <a:cubicBezTo>
                    <a:pt x="3263" y="2646"/>
                    <a:pt x="3840" y="2427"/>
                    <a:pt x="4338" y="2049"/>
                  </a:cubicBezTo>
                  <a:cubicBezTo>
                    <a:pt x="4835" y="1691"/>
                    <a:pt x="5253" y="1293"/>
                    <a:pt x="5670" y="975"/>
                  </a:cubicBezTo>
                  <a:cubicBezTo>
                    <a:pt x="6108" y="617"/>
                    <a:pt x="6506" y="378"/>
                    <a:pt x="6864" y="219"/>
                  </a:cubicBezTo>
                  <a:cubicBezTo>
                    <a:pt x="7242" y="80"/>
                    <a:pt x="7560" y="20"/>
                    <a:pt x="7799" y="20"/>
                  </a:cubicBezTo>
                  <a:cubicBezTo>
                    <a:pt x="7945" y="20"/>
                    <a:pt x="8046" y="29"/>
                    <a:pt x="8098" y="29"/>
                  </a:cubicBezTo>
                  <a:cubicBezTo>
                    <a:pt x="8124" y="29"/>
                    <a:pt x="8137" y="27"/>
                    <a:pt x="8137" y="20"/>
                  </a:cubicBezTo>
                  <a:cubicBezTo>
                    <a:pt x="8137" y="10"/>
                    <a:pt x="8132" y="5"/>
                    <a:pt x="8112" y="5"/>
                  </a:cubicBezTo>
                  <a:cubicBezTo>
                    <a:pt x="8092" y="5"/>
                    <a:pt x="8057" y="10"/>
                    <a:pt x="7998" y="20"/>
                  </a:cubicBezTo>
                  <a:cubicBezTo>
                    <a:pt x="7938" y="20"/>
                    <a:pt x="7859" y="0"/>
                    <a:pt x="77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1360;p23">
              <a:extLst>
                <a:ext uri="{FF2B5EF4-FFF2-40B4-BE49-F238E27FC236}">
                  <a16:creationId xmlns:a16="http://schemas.microsoft.com/office/drawing/2014/main" id="{C81ED7B6-1D6A-2750-A865-C23737CDAAB8}"/>
                </a:ext>
              </a:extLst>
            </p:cNvPr>
            <p:cNvSpPr/>
            <p:nvPr/>
          </p:nvSpPr>
          <p:spPr>
            <a:xfrm>
              <a:off x="1481335" y="3799851"/>
              <a:ext cx="326118" cy="43735"/>
            </a:xfrm>
            <a:custGeom>
              <a:avLst/>
              <a:gdLst/>
              <a:ahLst/>
              <a:cxnLst/>
              <a:rect l="l" t="t" r="r" b="b"/>
              <a:pathLst>
                <a:path w="9112" h="1222" extrusionOk="0">
                  <a:moveTo>
                    <a:pt x="1739" y="1"/>
                  </a:moveTo>
                  <a:cubicBezTo>
                    <a:pt x="1588" y="1"/>
                    <a:pt x="1446" y="7"/>
                    <a:pt x="1314" y="20"/>
                  </a:cubicBezTo>
                  <a:cubicBezTo>
                    <a:pt x="876" y="80"/>
                    <a:pt x="558" y="179"/>
                    <a:pt x="339" y="278"/>
                  </a:cubicBezTo>
                  <a:cubicBezTo>
                    <a:pt x="200" y="318"/>
                    <a:pt x="140" y="378"/>
                    <a:pt x="81" y="398"/>
                  </a:cubicBezTo>
                  <a:cubicBezTo>
                    <a:pt x="41" y="418"/>
                    <a:pt x="1" y="457"/>
                    <a:pt x="1" y="457"/>
                  </a:cubicBezTo>
                  <a:cubicBezTo>
                    <a:pt x="3" y="460"/>
                    <a:pt x="7" y="461"/>
                    <a:pt x="13" y="461"/>
                  </a:cubicBezTo>
                  <a:cubicBezTo>
                    <a:pt x="97" y="461"/>
                    <a:pt x="531" y="194"/>
                    <a:pt x="1334" y="119"/>
                  </a:cubicBezTo>
                  <a:cubicBezTo>
                    <a:pt x="1442" y="109"/>
                    <a:pt x="1555" y="104"/>
                    <a:pt x="1673" y="104"/>
                  </a:cubicBezTo>
                  <a:cubicBezTo>
                    <a:pt x="2012" y="104"/>
                    <a:pt x="2393" y="145"/>
                    <a:pt x="2806" y="219"/>
                  </a:cubicBezTo>
                  <a:cubicBezTo>
                    <a:pt x="3343" y="318"/>
                    <a:pt x="3940" y="477"/>
                    <a:pt x="4556" y="676"/>
                  </a:cubicBezTo>
                  <a:cubicBezTo>
                    <a:pt x="5173" y="875"/>
                    <a:pt x="5770" y="1014"/>
                    <a:pt x="6327" y="1114"/>
                  </a:cubicBezTo>
                  <a:cubicBezTo>
                    <a:pt x="6692" y="1182"/>
                    <a:pt x="7057" y="1222"/>
                    <a:pt x="7384" y="1222"/>
                  </a:cubicBezTo>
                  <a:cubicBezTo>
                    <a:pt x="7539" y="1222"/>
                    <a:pt x="7685" y="1213"/>
                    <a:pt x="7819" y="1194"/>
                  </a:cubicBezTo>
                  <a:cubicBezTo>
                    <a:pt x="8237" y="1154"/>
                    <a:pt x="8555" y="1054"/>
                    <a:pt x="8794" y="955"/>
                  </a:cubicBezTo>
                  <a:cubicBezTo>
                    <a:pt x="8913" y="895"/>
                    <a:pt x="8992" y="855"/>
                    <a:pt x="9032" y="816"/>
                  </a:cubicBezTo>
                  <a:cubicBezTo>
                    <a:pt x="9092" y="796"/>
                    <a:pt x="9112" y="776"/>
                    <a:pt x="9112" y="776"/>
                  </a:cubicBezTo>
                  <a:cubicBezTo>
                    <a:pt x="9112" y="770"/>
                    <a:pt x="9108" y="768"/>
                    <a:pt x="9100" y="768"/>
                  </a:cubicBezTo>
                  <a:cubicBezTo>
                    <a:pt x="9023" y="768"/>
                    <a:pt x="8559" y="1022"/>
                    <a:pt x="7799" y="1094"/>
                  </a:cubicBezTo>
                  <a:cubicBezTo>
                    <a:pt x="7701" y="1099"/>
                    <a:pt x="7599" y="1101"/>
                    <a:pt x="7495" y="1101"/>
                  </a:cubicBezTo>
                  <a:cubicBezTo>
                    <a:pt x="7136" y="1101"/>
                    <a:pt x="6743" y="1072"/>
                    <a:pt x="6327" y="995"/>
                  </a:cubicBezTo>
                  <a:cubicBezTo>
                    <a:pt x="5790" y="895"/>
                    <a:pt x="5173" y="756"/>
                    <a:pt x="4556" y="557"/>
                  </a:cubicBezTo>
                  <a:cubicBezTo>
                    <a:pt x="3940" y="378"/>
                    <a:pt x="3343" y="199"/>
                    <a:pt x="2806" y="99"/>
                  </a:cubicBezTo>
                  <a:cubicBezTo>
                    <a:pt x="2425" y="31"/>
                    <a:pt x="2063" y="1"/>
                    <a:pt x="1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361;p23">
              <a:extLst>
                <a:ext uri="{FF2B5EF4-FFF2-40B4-BE49-F238E27FC236}">
                  <a16:creationId xmlns:a16="http://schemas.microsoft.com/office/drawing/2014/main" id="{34340E9C-DDB3-CFBC-08AD-D23AA04FBD36}"/>
                </a:ext>
              </a:extLst>
            </p:cNvPr>
            <p:cNvSpPr/>
            <p:nvPr/>
          </p:nvSpPr>
          <p:spPr>
            <a:xfrm>
              <a:off x="1972597" y="3607584"/>
              <a:ext cx="295518" cy="125372"/>
            </a:xfrm>
            <a:custGeom>
              <a:avLst/>
              <a:gdLst/>
              <a:ahLst/>
              <a:cxnLst/>
              <a:rect l="l" t="t" r="r" b="b"/>
              <a:pathLst>
                <a:path w="8257" h="3503" extrusionOk="0">
                  <a:moveTo>
                    <a:pt x="8256" y="1"/>
                  </a:moveTo>
                  <a:cubicBezTo>
                    <a:pt x="8237" y="1"/>
                    <a:pt x="8097" y="558"/>
                    <a:pt x="7441" y="1075"/>
                  </a:cubicBezTo>
                  <a:cubicBezTo>
                    <a:pt x="7123" y="1354"/>
                    <a:pt x="6705" y="1612"/>
                    <a:pt x="6168" y="1811"/>
                  </a:cubicBezTo>
                  <a:cubicBezTo>
                    <a:pt x="5650" y="2010"/>
                    <a:pt x="5054" y="2149"/>
                    <a:pt x="4417" y="2209"/>
                  </a:cubicBezTo>
                  <a:cubicBezTo>
                    <a:pt x="3761" y="2289"/>
                    <a:pt x="3144" y="2348"/>
                    <a:pt x="2587" y="2448"/>
                  </a:cubicBezTo>
                  <a:cubicBezTo>
                    <a:pt x="2050" y="2547"/>
                    <a:pt x="1553" y="2587"/>
                    <a:pt x="1135" y="2746"/>
                  </a:cubicBezTo>
                  <a:cubicBezTo>
                    <a:pt x="737" y="2865"/>
                    <a:pt x="439" y="3064"/>
                    <a:pt x="260" y="3243"/>
                  </a:cubicBezTo>
                  <a:cubicBezTo>
                    <a:pt x="160" y="3303"/>
                    <a:pt x="100" y="3383"/>
                    <a:pt x="61" y="3442"/>
                  </a:cubicBezTo>
                  <a:cubicBezTo>
                    <a:pt x="59" y="3445"/>
                    <a:pt x="58" y="3447"/>
                    <a:pt x="57" y="3450"/>
                  </a:cubicBezTo>
                  <a:lnTo>
                    <a:pt x="57" y="3450"/>
                  </a:lnTo>
                  <a:cubicBezTo>
                    <a:pt x="103" y="3407"/>
                    <a:pt x="179" y="3342"/>
                    <a:pt x="279" y="3263"/>
                  </a:cubicBezTo>
                  <a:cubicBezTo>
                    <a:pt x="458" y="3104"/>
                    <a:pt x="757" y="2945"/>
                    <a:pt x="1155" y="2806"/>
                  </a:cubicBezTo>
                  <a:cubicBezTo>
                    <a:pt x="1553" y="2706"/>
                    <a:pt x="2070" y="2647"/>
                    <a:pt x="2627" y="2567"/>
                  </a:cubicBezTo>
                  <a:cubicBezTo>
                    <a:pt x="3164" y="2488"/>
                    <a:pt x="3781" y="2408"/>
                    <a:pt x="4437" y="2348"/>
                  </a:cubicBezTo>
                  <a:cubicBezTo>
                    <a:pt x="5074" y="2249"/>
                    <a:pt x="5710" y="2110"/>
                    <a:pt x="6227" y="1911"/>
                  </a:cubicBezTo>
                  <a:cubicBezTo>
                    <a:pt x="6764" y="1712"/>
                    <a:pt x="7202" y="1453"/>
                    <a:pt x="7520" y="1155"/>
                  </a:cubicBezTo>
                  <a:cubicBezTo>
                    <a:pt x="7839" y="876"/>
                    <a:pt x="8038" y="578"/>
                    <a:pt x="8137" y="359"/>
                  </a:cubicBezTo>
                  <a:cubicBezTo>
                    <a:pt x="8197" y="260"/>
                    <a:pt x="8217" y="160"/>
                    <a:pt x="8237" y="100"/>
                  </a:cubicBezTo>
                  <a:cubicBezTo>
                    <a:pt x="8256" y="21"/>
                    <a:pt x="8256" y="1"/>
                    <a:pt x="8256" y="1"/>
                  </a:cubicBezTo>
                  <a:close/>
                  <a:moveTo>
                    <a:pt x="57" y="3450"/>
                  </a:moveTo>
                  <a:cubicBezTo>
                    <a:pt x="20" y="3483"/>
                    <a:pt x="1" y="3502"/>
                    <a:pt x="1" y="3502"/>
                  </a:cubicBezTo>
                  <a:cubicBezTo>
                    <a:pt x="1" y="3502"/>
                    <a:pt x="36" y="3485"/>
                    <a:pt x="57" y="345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362;p23">
              <a:extLst>
                <a:ext uri="{FF2B5EF4-FFF2-40B4-BE49-F238E27FC236}">
                  <a16:creationId xmlns:a16="http://schemas.microsoft.com/office/drawing/2014/main" id="{F8F4EE89-448B-EBB4-A8AF-EE8DBCCD560A}"/>
                </a:ext>
              </a:extLst>
            </p:cNvPr>
            <p:cNvSpPr/>
            <p:nvPr/>
          </p:nvSpPr>
          <p:spPr>
            <a:xfrm>
              <a:off x="1501271" y="3540584"/>
              <a:ext cx="317600" cy="72045"/>
            </a:xfrm>
            <a:custGeom>
              <a:avLst/>
              <a:gdLst/>
              <a:ahLst/>
              <a:cxnLst/>
              <a:rect l="l" t="t" r="r" b="b"/>
              <a:pathLst>
                <a:path w="8874" h="2013" extrusionOk="0">
                  <a:moveTo>
                    <a:pt x="8789" y="335"/>
                  </a:moveTo>
                  <a:cubicBezTo>
                    <a:pt x="8791" y="337"/>
                    <a:pt x="8792" y="339"/>
                    <a:pt x="8794" y="341"/>
                  </a:cubicBezTo>
                  <a:cubicBezTo>
                    <a:pt x="8805" y="345"/>
                    <a:pt x="8815" y="349"/>
                    <a:pt x="8823" y="352"/>
                  </a:cubicBezTo>
                  <a:lnTo>
                    <a:pt x="8823" y="352"/>
                  </a:lnTo>
                  <a:cubicBezTo>
                    <a:pt x="8813" y="347"/>
                    <a:pt x="8802" y="341"/>
                    <a:pt x="8789" y="335"/>
                  </a:cubicBezTo>
                  <a:close/>
                  <a:moveTo>
                    <a:pt x="8823" y="352"/>
                  </a:moveTo>
                  <a:lnTo>
                    <a:pt x="8823" y="352"/>
                  </a:lnTo>
                  <a:cubicBezTo>
                    <a:pt x="8856" y="370"/>
                    <a:pt x="8873" y="381"/>
                    <a:pt x="8873" y="381"/>
                  </a:cubicBezTo>
                  <a:cubicBezTo>
                    <a:pt x="8873" y="381"/>
                    <a:pt x="8860" y="368"/>
                    <a:pt x="8823" y="352"/>
                  </a:cubicBezTo>
                  <a:close/>
                  <a:moveTo>
                    <a:pt x="7653" y="0"/>
                  </a:moveTo>
                  <a:cubicBezTo>
                    <a:pt x="7616" y="0"/>
                    <a:pt x="7578" y="1"/>
                    <a:pt x="7540" y="3"/>
                  </a:cubicBezTo>
                  <a:cubicBezTo>
                    <a:pt x="7103" y="43"/>
                    <a:pt x="6585" y="162"/>
                    <a:pt x="6068" y="381"/>
                  </a:cubicBezTo>
                  <a:cubicBezTo>
                    <a:pt x="5531" y="600"/>
                    <a:pt x="4994" y="958"/>
                    <a:pt x="4417" y="1256"/>
                  </a:cubicBezTo>
                  <a:cubicBezTo>
                    <a:pt x="3860" y="1575"/>
                    <a:pt x="3263" y="1793"/>
                    <a:pt x="2706" y="1853"/>
                  </a:cubicBezTo>
                  <a:cubicBezTo>
                    <a:pt x="2572" y="1863"/>
                    <a:pt x="2438" y="1868"/>
                    <a:pt x="2306" y="1868"/>
                  </a:cubicBezTo>
                  <a:cubicBezTo>
                    <a:pt x="1909" y="1868"/>
                    <a:pt x="1533" y="1823"/>
                    <a:pt x="1234" y="1734"/>
                  </a:cubicBezTo>
                  <a:cubicBezTo>
                    <a:pt x="441" y="1501"/>
                    <a:pt x="42" y="1156"/>
                    <a:pt x="3" y="1156"/>
                  </a:cubicBezTo>
                  <a:cubicBezTo>
                    <a:pt x="2" y="1156"/>
                    <a:pt x="2" y="1156"/>
                    <a:pt x="1" y="1157"/>
                  </a:cubicBezTo>
                  <a:cubicBezTo>
                    <a:pt x="1" y="1177"/>
                    <a:pt x="21" y="1197"/>
                    <a:pt x="41" y="1236"/>
                  </a:cubicBezTo>
                  <a:cubicBezTo>
                    <a:pt x="100" y="1276"/>
                    <a:pt x="180" y="1336"/>
                    <a:pt x="279" y="1396"/>
                  </a:cubicBezTo>
                  <a:cubicBezTo>
                    <a:pt x="478" y="1555"/>
                    <a:pt x="777" y="1734"/>
                    <a:pt x="1195" y="1853"/>
                  </a:cubicBezTo>
                  <a:cubicBezTo>
                    <a:pt x="1515" y="1944"/>
                    <a:pt x="1893" y="2013"/>
                    <a:pt x="2312" y="2013"/>
                  </a:cubicBezTo>
                  <a:cubicBezTo>
                    <a:pt x="2440" y="2013"/>
                    <a:pt x="2572" y="2006"/>
                    <a:pt x="2706" y="1992"/>
                  </a:cubicBezTo>
                  <a:cubicBezTo>
                    <a:pt x="3283" y="1952"/>
                    <a:pt x="3900" y="1734"/>
                    <a:pt x="4477" y="1396"/>
                  </a:cubicBezTo>
                  <a:cubicBezTo>
                    <a:pt x="5054" y="1077"/>
                    <a:pt x="5571" y="739"/>
                    <a:pt x="6088" y="500"/>
                  </a:cubicBezTo>
                  <a:cubicBezTo>
                    <a:pt x="6605" y="262"/>
                    <a:pt x="7103" y="142"/>
                    <a:pt x="7540" y="102"/>
                  </a:cubicBezTo>
                  <a:cubicBezTo>
                    <a:pt x="7606" y="96"/>
                    <a:pt x="7669" y="93"/>
                    <a:pt x="7731" y="93"/>
                  </a:cubicBezTo>
                  <a:cubicBezTo>
                    <a:pt x="8062" y="93"/>
                    <a:pt x="8334" y="175"/>
                    <a:pt x="8535" y="242"/>
                  </a:cubicBezTo>
                  <a:cubicBezTo>
                    <a:pt x="8646" y="272"/>
                    <a:pt x="8732" y="308"/>
                    <a:pt x="8789" y="335"/>
                  </a:cubicBezTo>
                  <a:lnTo>
                    <a:pt x="8789" y="335"/>
                  </a:lnTo>
                  <a:cubicBezTo>
                    <a:pt x="8747" y="279"/>
                    <a:pt x="8651" y="240"/>
                    <a:pt x="8555" y="182"/>
                  </a:cubicBezTo>
                  <a:cubicBezTo>
                    <a:pt x="8355" y="91"/>
                    <a:pt x="8039" y="0"/>
                    <a:pt x="76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363;p23">
              <a:extLst>
                <a:ext uri="{FF2B5EF4-FFF2-40B4-BE49-F238E27FC236}">
                  <a16:creationId xmlns:a16="http://schemas.microsoft.com/office/drawing/2014/main" id="{52C655E5-75A0-8630-49B5-C5F8A2F08BE5}"/>
                </a:ext>
              </a:extLst>
            </p:cNvPr>
            <p:cNvSpPr/>
            <p:nvPr/>
          </p:nvSpPr>
          <p:spPr>
            <a:xfrm>
              <a:off x="1919197" y="3348425"/>
              <a:ext cx="298345" cy="109088"/>
            </a:xfrm>
            <a:custGeom>
              <a:avLst/>
              <a:gdLst/>
              <a:ahLst/>
              <a:cxnLst/>
              <a:rect l="l" t="t" r="r" b="b"/>
              <a:pathLst>
                <a:path w="8336" h="3048" extrusionOk="0">
                  <a:moveTo>
                    <a:pt x="8334" y="0"/>
                  </a:moveTo>
                  <a:cubicBezTo>
                    <a:pt x="8304" y="0"/>
                    <a:pt x="8024" y="450"/>
                    <a:pt x="7401" y="976"/>
                  </a:cubicBezTo>
                  <a:cubicBezTo>
                    <a:pt x="6764" y="1513"/>
                    <a:pt x="5750" y="2149"/>
                    <a:pt x="4477" y="2348"/>
                  </a:cubicBezTo>
                  <a:cubicBezTo>
                    <a:pt x="4190" y="2395"/>
                    <a:pt x="3903" y="2411"/>
                    <a:pt x="3622" y="2411"/>
                  </a:cubicBezTo>
                  <a:cubicBezTo>
                    <a:pt x="3299" y="2411"/>
                    <a:pt x="2984" y="2389"/>
                    <a:pt x="2686" y="2368"/>
                  </a:cubicBezTo>
                  <a:cubicBezTo>
                    <a:pt x="2446" y="2359"/>
                    <a:pt x="2210" y="2350"/>
                    <a:pt x="1983" y="2350"/>
                  </a:cubicBezTo>
                  <a:cubicBezTo>
                    <a:pt x="1703" y="2350"/>
                    <a:pt x="1436" y="2364"/>
                    <a:pt x="1195" y="2408"/>
                  </a:cubicBezTo>
                  <a:cubicBezTo>
                    <a:pt x="777" y="2488"/>
                    <a:pt x="459" y="2647"/>
                    <a:pt x="260" y="2786"/>
                  </a:cubicBezTo>
                  <a:cubicBezTo>
                    <a:pt x="180" y="2866"/>
                    <a:pt x="100" y="2905"/>
                    <a:pt x="61" y="2965"/>
                  </a:cubicBezTo>
                  <a:cubicBezTo>
                    <a:pt x="41" y="3005"/>
                    <a:pt x="1" y="3045"/>
                    <a:pt x="1" y="3045"/>
                  </a:cubicBezTo>
                  <a:cubicBezTo>
                    <a:pt x="1" y="3046"/>
                    <a:pt x="2" y="3047"/>
                    <a:pt x="3" y="3047"/>
                  </a:cubicBezTo>
                  <a:cubicBezTo>
                    <a:pt x="19" y="3047"/>
                    <a:pt x="118" y="2955"/>
                    <a:pt x="299" y="2846"/>
                  </a:cubicBezTo>
                  <a:cubicBezTo>
                    <a:pt x="498" y="2726"/>
                    <a:pt x="797" y="2587"/>
                    <a:pt x="1234" y="2527"/>
                  </a:cubicBezTo>
                  <a:cubicBezTo>
                    <a:pt x="1479" y="2481"/>
                    <a:pt x="1751" y="2461"/>
                    <a:pt x="2042" y="2461"/>
                  </a:cubicBezTo>
                  <a:cubicBezTo>
                    <a:pt x="2248" y="2461"/>
                    <a:pt x="2464" y="2471"/>
                    <a:pt x="2686" y="2488"/>
                  </a:cubicBezTo>
                  <a:cubicBezTo>
                    <a:pt x="2998" y="2521"/>
                    <a:pt x="3329" y="2548"/>
                    <a:pt x="3675" y="2548"/>
                  </a:cubicBezTo>
                  <a:cubicBezTo>
                    <a:pt x="3946" y="2548"/>
                    <a:pt x="4228" y="2531"/>
                    <a:pt x="4517" y="2488"/>
                  </a:cubicBezTo>
                  <a:cubicBezTo>
                    <a:pt x="5810" y="2289"/>
                    <a:pt x="6844" y="1652"/>
                    <a:pt x="7461" y="1075"/>
                  </a:cubicBezTo>
                  <a:cubicBezTo>
                    <a:pt x="7799" y="797"/>
                    <a:pt x="7998" y="518"/>
                    <a:pt x="8137" y="339"/>
                  </a:cubicBezTo>
                  <a:cubicBezTo>
                    <a:pt x="8296" y="140"/>
                    <a:pt x="8336" y="1"/>
                    <a:pt x="8336" y="1"/>
                  </a:cubicBezTo>
                  <a:cubicBezTo>
                    <a:pt x="8336" y="1"/>
                    <a:pt x="8335" y="0"/>
                    <a:pt x="8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364;p23">
              <a:extLst>
                <a:ext uri="{FF2B5EF4-FFF2-40B4-BE49-F238E27FC236}">
                  <a16:creationId xmlns:a16="http://schemas.microsoft.com/office/drawing/2014/main" id="{975AC986-E9D7-1F77-9455-3A6F35BA3ABA}"/>
                </a:ext>
              </a:extLst>
            </p:cNvPr>
            <p:cNvSpPr/>
            <p:nvPr/>
          </p:nvSpPr>
          <p:spPr>
            <a:xfrm>
              <a:off x="1516947" y="3303078"/>
              <a:ext cx="304036" cy="40693"/>
            </a:xfrm>
            <a:custGeom>
              <a:avLst/>
              <a:gdLst/>
              <a:ahLst/>
              <a:cxnLst/>
              <a:rect l="l" t="t" r="r" b="b"/>
              <a:pathLst>
                <a:path w="8495" h="1137" extrusionOk="0">
                  <a:moveTo>
                    <a:pt x="8172" y="561"/>
                  </a:moveTo>
                  <a:cubicBezTo>
                    <a:pt x="8266" y="614"/>
                    <a:pt x="8359" y="632"/>
                    <a:pt x="8415" y="651"/>
                  </a:cubicBezTo>
                  <a:cubicBezTo>
                    <a:pt x="8425" y="646"/>
                    <a:pt x="8435" y="642"/>
                    <a:pt x="8445" y="640"/>
                  </a:cubicBezTo>
                  <a:lnTo>
                    <a:pt x="8445" y="640"/>
                  </a:lnTo>
                  <a:cubicBezTo>
                    <a:pt x="8470" y="648"/>
                    <a:pt x="8486" y="653"/>
                    <a:pt x="8492" y="653"/>
                  </a:cubicBezTo>
                  <a:cubicBezTo>
                    <a:pt x="8494" y="653"/>
                    <a:pt x="8495" y="652"/>
                    <a:pt x="8495" y="651"/>
                  </a:cubicBezTo>
                  <a:cubicBezTo>
                    <a:pt x="8495" y="641"/>
                    <a:pt x="8485" y="636"/>
                    <a:pt x="8470" y="636"/>
                  </a:cubicBezTo>
                  <a:cubicBezTo>
                    <a:pt x="8463" y="636"/>
                    <a:pt x="8454" y="638"/>
                    <a:pt x="8445" y="640"/>
                  </a:cubicBezTo>
                  <a:lnTo>
                    <a:pt x="8445" y="640"/>
                  </a:lnTo>
                  <a:cubicBezTo>
                    <a:pt x="8393" y="624"/>
                    <a:pt x="8300" y="593"/>
                    <a:pt x="8172" y="561"/>
                  </a:cubicBezTo>
                  <a:close/>
                  <a:moveTo>
                    <a:pt x="1560" y="0"/>
                  </a:moveTo>
                  <a:cubicBezTo>
                    <a:pt x="1453" y="0"/>
                    <a:pt x="1350" y="5"/>
                    <a:pt x="1254" y="15"/>
                  </a:cubicBezTo>
                  <a:cubicBezTo>
                    <a:pt x="856" y="55"/>
                    <a:pt x="538" y="154"/>
                    <a:pt x="339" y="234"/>
                  </a:cubicBezTo>
                  <a:cubicBezTo>
                    <a:pt x="200" y="253"/>
                    <a:pt x="140" y="293"/>
                    <a:pt x="80" y="333"/>
                  </a:cubicBezTo>
                  <a:cubicBezTo>
                    <a:pt x="40" y="353"/>
                    <a:pt x="1" y="373"/>
                    <a:pt x="1" y="373"/>
                  </a:cubicBezTo>
                  <a:cubicBezTo>
                    <a:pt x="1" y="376"/>
                    <a:pt x="3" y="377"/>
                    <a:pt x="8" y="377"/>
                  </a:cubicBezTo>
                  <a:cubicBezTo>
                    <a:pt x="67" y="377"/>
                    <a:pt x="515" y="151"/>
                    <a:pt x="1254" y="114"/>
                  </a:cubicBezTo>
                  <a:cubicBezTo>
                    <a:pt x="1348" y="105"/>
                    <a:pt x="1446" y="100"/>
                    <a:pt x="1548" y="100"/>
                  </a:cubicBezTo>
                  <a:cubicBezTo>
                    <a:pt x="1878" y="100"/>
                    <a:pt x="2247" y="152"/>
                    <a:pt x="2626" y="273"/>
                  </a:cubicBezTo>
                  <a:cubicBezTo>
                    <a:pt x="2865" y="353"/>
                    <a:pt x="3124" y="472"/>
                    <a:pt x="3362" y="631"/>
                  </a:cubicBezTo>
                  <a:cubicBezTo>
                    <a:pt x="3621" y="771"/>
                    <a:pt x="3860" y="970"/>
                    <a:pt x="4158" y="1069"/>
                  </a:cubicBezTo>
                  <a:cubicBezTo>
                    <a:pt x="4278" y="1114"/>
                    <a:pt x="4408" y="1136"/>
                    <a:pt x="4525" y="1136"/>
                  </a:cubicBezTo>
                  <a:cubicBezTo>
                    <a:pt x="4564" y="1136"/>
                    <a:pt x="4601" y="1134"/>
                    <a:pt x="4636" y="1129"/>
                  </a:cubicBezTo>
                  <a:cubicBezTo>
                    <a:pt x="4815" y="1109"/>
                    <a:pt x="4934" y="1049"/>
                    <a:pt x="5093" y="1009"/>
                  </a:cubicBezTo>
                  <a:cubicBezTo>
                    <a:pt x="5372" y="870"/>
                    <a:pt x="5610" y="731"/>
                    <a:pt x="5849" y="651"/>
                  </a:cubicBezTo>
                  <a:cubicBezTo>
                    <a:pt x="6346" y="472"/>
                    <a:pt x="6824" y="432"/>
                    <a:pt x="7222" y="432"/>
                  </a:cubicBezTo>
                  <a:cubicBezTo>
                    <a:pt x="7629" y="443"/>
                    <a:pt x="7953" y="505"/>
                    <a:pt x="8172" y="561"/>
                  </a:cubicBezTo>
                  <a:lnTo>
                    <a:pt x="8172" y="561"/>
                  </a:lnTo>
                  <a:cubicBezTo>
                    <a:pt x="8167" y="558"/>
                    <a:pt x="8162" y="555"/>
                    <a:pt x="8157" y="552"/>
                  </a:cubicBezTo>
                  <a:cubicBezTo>
                    <a:pt x="7938" y="472"/>
                    <a:pt x="7620" y="413"/>
                    <a:pt x="7222" y="373"/>
                  </a:cubicBezTo>
                  <a:cubicBezTo>
                    <a:pt x="7158" y="370"/>
                    <a:pt x="7093" y="368"/>
                    <a:pt x="7027" y="368"/>
                  </a:cubicBezTo>
                  <a:cubicBezTo>
                    <a:pt x="6653" y="368"/>
                    <a:pt x="6231" y="420"/>
                    <a:pt x="5809" y="572"/>
                  </a:cubicBezTo>
                  <a:cubicBezTo>
                    <a:pt x="5531" y="651"/>
                    <a:pt x="5312" y="791"/>
                    <a:pt x="5033" y="890"/>
                  </a:cubicBezTo>
                  <a:cubicBezTo>
                    <a:pt x="4876" y="963"/>
                    <a:pt x="4703" y="1006"/>
                    <a:pt x="4534" y="1006"/>
                  </a:cubicBezTo>
                  <a:cubicBezTo>
                    <a:pt x="4425" y="1006"/>
                    <a:pt x="4319" y="988"/>
                    <a:pt x="4218" y="950"/>
                  </a:cubicBezTo>
                  <a:cubicBezTo>
                    <a:pt x="3939" y="850"/>
                    <a:pt x="3681" y="651"/>
                    <a:pt x="3442" y="512"/>
                  </a:cubicBezTo>
                  <a:cubicBezTo>
                    <a:pt x="3183" y="353"/>
                    <a:pt x="2925" y="234"/>
                    <a:pt x="2666" y="154"/>
                  </a:cubicBezTo>
                  <a:cubicBezTo>
                    <a:pt x="2275" y="49"/>
                    <a:pt x="1894" y="0"/>
                    <a:pt x="15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365;p23">
              <a:extLst>
                <a:ext uri="{FF2B5EF4-FFF2-40B4-BE49-F238E27FC236}">
                  <a16:creationId xmlns:a16="http://schemas.microsoft.com/office/drawing/2014/main" id="{3ECDBD10-FECB-E2CE-A67F-38EDB57B1C11}"/>
                </a:ext>
              </a:extLst>
            </p:cNvPr>
            <p:cNvSpPr/>
            <p:nvPr/>
          </p:nvSpPr>
          <p:spPr>
            <a:xfrm>
              <a:off x="1895719" y="3294238"/>
              <a:ext cx="321824" cy="93412"/>
            </a:xfrm>
            <a:custGeom>
              <a:avLst/>
              <a:gdLst/>
              <a:ahLst/>
              <a:cxnLst/>
              <a:rect l="l" t="t" r="r" b="b"/>
              <a:pathLst>
                <a:path w="8992" h="2610" extrusionOk="0">
                  <a:moveTo>
                    <a:pt x="8990" y="1"/>
                  </a:moveTo>
                  <a:cubicBezTo>
                    <a:pt x="8972" y="1"/>
                    <a:pt x="8858" y="99"/>
                    <a:pt x="8694" y="282"/>
                  </a:cubicBezTo>
                  <a:cubicBezTo>
                    <a:pt x="8515" y="421"/>
                    <a:pt x="8216" y="660"/>
                    <a:pt x="7878" y="898"/>
                  </a:cubicBezTo>
                  <a:cubicBezTo>
                    <a:pt x="7699" y="1018"/>
                    <a:pt x="7500" y="1177"/>
                    <a:pt x="7281" y="1296"/>
                  </a:cubicBezTo>
                  <a:cubicBezTo>
                    <a:pt x="7162" y="1376"/>
                    <a:pt x="7062" y="1416"/>
                    <a:pt x="6923" y="1495"/>
                  </a:cubicBezTo>
                  <a:cubicBezTo>
                    <a:pt x="6804" y="1575"/>
                    <a:pt x="6684" y="1614"/>
                    <a:pt x="6565" y="1694"/>
                  </a:cubicBezTo>
                  <a:cubicBezTo>
                    <a:pt x="6028" y="1953"/>
                    <a:pt x="5431" y="2171"/>
                    <a:pt x="4795" y="2311"/>
                  </a:cubicBezTo>
                  <a:cubicBezTo>
                    <a:pt x="4138" y="2470"/>
                    <a:pt x="3502" y="2549"/>
                    <a:pt x="2925" y="2549"/>
                  </a:cubicBezTo>
                  <a:lnTo>
                    <a:pt x="2507" y="2549"/>
                  </a:lnTo>
                  <a:cubicBezTo>
                    <a:pt x="2348" y="2549"/>
                    <a:pt x="2229" y="2510"/>
                    <a:pt x="2109" y="2510"/>
                  </a:cubicBezTo>
                  <a:cubicBezTo>
                    <a:pt x="1851" y="2490"/>
                    <a:pt x="1632" y="2450"/>
                    <a:pt x="1413" y="2410"/>
                  </a:cubicBezTo>
                  <a:cubicBezTo>
                    <a:pt x="583" y="2278"/>
                    <a:pt x="75" y="2110"/>
                    <a:pt x="25" y="2110"/>
                  </a:cubicBezTo>
                  <a:cubicBezTo>
                    <a:pt x="22" y="2110"/>
                    <a:pt x="20" y="2111"/>
                    <a:pt x="20" y="2112"/>
                  </a:cubicBezTo>
                  <a:cubicBezTo>
                    <a:pt x="1" y="2112"/>
                    <a:pt x="140" y="2171"/>
                    <a:pt x="359" y="2251"/>
                  </a:cubicBezTo>
                  <a:cubicBezTo>
                    <a:pt x="617" y="2311"/>
                    <a:pt x="955" y="2410"/>
                    <a:pt x="1393" y="2490"/>
                  </a:cubicBezTo>
                  <a:cubicBezTo>
                    <a:pt x="1612" y="2510"/>
                    <a:pt x="1851" y="2569"/>
                    <a:pt x="2109" y="2589"/>
                  </a:cubicBezTo>
                  <a:cubicBezTo>
                    <a:pt x="2229" y="2589"/>
                    <a:pt x="2348" y="2609"/>
                    <a:pt x="2507" y="2609"/>
                  </a:cubicBezTo>
                  <a:lnTo>
                    <a:pt x="2925" y="2609"/>
                  </a:lnTo>
                  <a:cubicBezTo>
                    <a:pt x="3522" y="2589"/>
                    <a:pt x="4178" y="2549"/>
                    <a:pt x="4815" y="2390"/>
                  </a:cubicBezTo>
                  <a:cubicBezTo>
                    <a:pt x="5491" y="2251"/>
                    <a:pt x="6088" y="1992"/>
                    <a:pt x="6605" y="1754"/>
                  </a:cubicBezTo>
                  <a:cubicBezTo>
                    <a:pt x="6724" y="1674"/>
                    <a:pt x="6864" y="1614"/>
                    <a:pt x="6983" y="1555"/>
                  </a:cubicBezTo>
                  <a:cubicBezTo>
                    <a:pt x="7102" y="1495"/>
                    <a:pt x="7222" y="1416"/>
                    <a:pt x="7321" y="1356"/>
                  </a:cubicBezTo>
                  <a:cubicBezTo>
                    <a:pt x="7560" y="1217"/>
                    <a:pt x="7759" y="1077"/>
                    <a:pt x="7918" y="958"/>
                  </a:cubicBezTo>
                  <a:cubicBezTo>
                    <a:pt x="8276" y="679"/>
                    <a:pt x="8554" y="461"/>
                    <a:pt x="8714" y="282"/>
                  </a:cubicBezTo>
                  <a:lnTo>
                    <a:pt x="8992" y="3"/>
                  </a:lnTo>
                  <a:cubicBezTo>
                    <a:pt x="8992" y="1"/>
                    <a:pt x="8991" y="1"/>
                    <a:pt x="89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366;p23">
              <a:extLst>
                <a:ext uri="{FF2B5EF4-FFF2-40B4-BE49-F238E27FC236}">
                  <a16:creationId xmlns:a16="http://schemas.microsoft.com/office/drawing/2014/main" id="{126E7C51-A3E4-B61F-5F7E-C37706F48A72}"/>
                </a:ext>
              </a:extLst>
            </p:cNvPr>
            <p:cNvSpPr/>
            <p:nvPr/>
          </p:nvSpPr>
          <p:spPr>
            <a:xfrm>
              <a:off x="1526933" y="3034649"/>
              <a:ext cx="636525" cy="77664"/>
            </a:xfrm>
            <a:custGeom>
              <a:avLst/>
              <a:gdLst/>
              <a:ahLst/>
              <a:cxnLst/>
              <a:rect l="l" t="t" r="r" b="b"/>
              <a:pathLst>
                <a:path w="17785" h="2170" extrusionOk="0">
                  <a:moveTo>
                    <a:pt x="17784" y="115"/>
                  </a:moveTo>
                  <a:lnTo>
                    <a:pt x="17784" y="115"/>
                  </a:lnTo>
                  <a:cubicBezTo>
                    <a:pt x="17784" y="115"/>
                    <a:pt x="17751" y="136"/>
                    <a:pt x="17702" y="172"/>
                  </a:cubicBezTo>
                  <a:lnTo>
                    <a:pt x="17702" y="172"/>
                  </a:lnTo>
                  <a:cubicBezTo>
                    <a:pt x="17757" y="142"/>
                    <a:pt x="17784" y="115"/>
                    <a:pt x="17784" y="115"/>
                  </a:cubicBezTo>
                  <a:close/>
                  <a:moveTo>
                    <a:pt x="17702" y="172"/>
                  </a:moveTo>
                  <a:lnTo>
                    <a:pt x="17702" y="172"/>
                  </a:lnTo>
                  <a:cubicBezTo>
                    <a:pt x="17676" y="186"/>
                    <a:pt x="17644" y="201"/>
                    <a:pt x="17605" y="214"/>
                  </a:cubicBezTo>
                  <a:cubicBezTo>
                    <a:pt x="17571" y="237"/>
                    <a:pt x="17533" y="260"/>
                    <a:pt x="17492" y="283"/>
                  </a:cubicBezTo>
                  <a:lnTo>
                    <a:pt x="17492" y="283"/>
                  </a:lnTo>
                  <a:cubicBezTo>
                    <a:pt x="17546" y="258"/>
                    <a:pt x="17597" y="235"/>
                    <a:pt x="17645" y="214"/>
                  </a:cubicBezTo>
                  <a:cubicBezTo>
                    <a:pt x="17666" y="199"/>
                    <a:pt x="17685" y="184"/>
                    <a:pt x="17702" y="172"/>
                  </a:cubicBezTo>
                  <a:close/>
                  <a:moveTo>
                    <a:pt x="3550" y="0"/>
                  </a:moveTo>
                  <a:cubicBezTo>
                    <a:pt x="3218" y="0"/>
                    <a:pt x="2903" y="20"/>
                    <a:pt x="2606" y="55"/>
                  </a:cubicBezTo>
                  <a:cubicBezTo>
                    <a:pt x="1771" y="154"/>
                    <a:pt x="1114" y="353"/>
                    <a:pt x="676" y="512"/>
                  </a:cubicBezTo>
                  <a:cubicBezTo>
                    <a:pt x="458" y="612"/>
                    <a:pt x="279" y="692"/>
                    <a:pt x="179" y="751"/>
                  </a:cubicBezTo>
                  <a:cubicBezTo>
                    <a:pt x="60" y="811"/>
                    <a:pt x="0" y="851"/>
                    <a:pt x="0" y="851"/>
                  </a:cubicBezTo>
                  <a:cubicBezTo>
                    <a:pt x="0" y="851"/>
                    <a:pt x="60" y="811"/>
                    <a:pt x="179" y="771"/>
                  </a:cubicBezTo>
                  <a:cubicBezTo>
                    <a:pt x="279" y="711"/>
                    <a:pt x="458" y="652"/>
                    <a:pt x="676" y="572"/>
                  </a:cubicBezTo>
                  <a:cubicBezTo>
                    <a:pt x="1114" y="413"/>
                    <a:pt x="1771" y="214"/>
                    <a:pt x="2606" y="154"/>
                  </a:cubicBezTo>
                  <a:cubicBezTo>
                    <a:pt x="2874" y="123"/>
                    <a:pt x="3160" y="105"/>
                    <a:pt x="3461" y="105"/>
                  </a:cubicBezTo>
                  <a:cubicBezTo>
                    <a:pt x="4098" y="105"/>
                    <a:pt x="4800" y="184"/>
                    <a:pt x="5530" y="373"/>
                  </a:cubicBezTo>
                  <a:cubicBezTo>
                    <a:pt x="6585" y="652"/>
                    <a:pt x="7679" y="1169"/>
                    <a:pt x="8912" y="1607"/>
                  </a:cubicBezTo>
                  <a:cubicBezTo>
                    <a:pt x="9509" y="1845"/>
                    <a:pt x="10125" y="2004"/>
                    <a:pt x="10722" y="2104"/>
                  </a:cubicBezTo>
                  <a:cubicBezTo>
                    <a:pt x="11084" y="2151"/>
                    <a:pt x="11438" y="2170"/>
                    <a:pt x="11782" y="2170"/>
                  </a:cubicBezTo>
                  <a:cubicBezTo>
                    <a:pt x="12024" y="2170"/>
                    <a:pt x="12262" y="2160"/>
                    <a:pt x="12493" y="2144"/>
                  </a:cubicBezTo>
                  <a:cubicBezTo>
                    <a:pt x="13607" y="2004"/>
                    <a:pt x="14581" y="1666"/>
                    <a:pt x="15337" y="1348"/>
                  </a:cubicBezTo>
                  <a:cubicBezTo>
                    <a:pt x="16113" y="990"/>
                    <a:pt x="16710" y="692"/>
                    <a:pt x="17128" y="473"/>
                  </a:cubicBezTo>
                  <a:cubicBezTo>
                    <a:pt x="17269" y="402"/>
                    <a:pt x="17391" y="341"/>
                    <a:pt x="17492" y="283"/>
                  </a:cubicBezTo>
                  <a:lnTo>
                    <a:pt x="17492" y="283"/>
                  </a:lnTo>
                  <a:cubicBezTo>
                    <a:pt x="17391" y="331"/>
                    <a:pt x="17278" y="388"/>
                    <a:pt x="17148" y="453"/>
                  </a:cubicBezTo>
                  <a:cubicBezTo>
                    <a:pt x="16710" y="652"/>
                    <a:pt x="16093" y="950"/>
                    <a:pt x="15317" y="1268"/>
                  </a:cubicBezTo>
                  <a:cubicBezTo>
                    <a:pt x="14562" y="1587"/>
                    <a:pt x="13587" y="1905"/>
                    <a:pt x="12493" y="2044"/>
                  </a:cubicBezTo>
                  <a:cubicBezTo>
                    <a:pt x="12277" y="2060"/>
                    <a:pt x="12061" y="2069"/>
                    <a:pt x="11843" y="2069"/>
                  </a:cubicBezTo>
                  <a:cubicBezTo>
                    <a:pt x="11498" y="2069"/>
                    <a:pt x="11148" y="2045"/>
                    <a:pt x="10782" y="1985"/>
                  </a:cubicBezTo>
                  <a:cubicBezTo>
                    <a:pt x="10165" y="1885"/>
                    <a:pt x="9588" y="1706"/>
                    <a:pt x="8992" y="1487"/>
                  </a:cubicBezTo>
                  <a:cubicBezTo>
                    <a:pt x="7798" y="1050"/>
                    <a:pt x="6664" y="512"/>
                    <a:pt x="5570" y="254"/>
                  </a:cubicBezTo>
                  <a:cubicBezTo>
                    <a:pt x="4855" y="72"/>
                    <a:pt x="4174" y="0"/>
                    <a:pt x="35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367;p23">
              <a:extLst>
                <a:ext uri="{FF2B5EF4-FFF2-40B4-BE49-F238E27FC236}">
                  <a16:creationId xmlns:a16="http://schemas.microsoft.com/office/drawing/2014/main" id="{69A462A6-936C-A163-CB48-25B59D4A0358}"/>
                </a:ext>
              </a:extLst>
            </p:cNvPr>
            <p:cNvSpPr/>
            <p:nvPr/>
          </p:nvSpPr>
          <p:spPr>
            <a:xfrm>
              <a:off x="1584591" y="2871408"/>
              <a:ext cx="561044" cy="82281"/>
            </a:xfrm>
            <a:custGeom>
              <a:avLst/>
              <a:gdLst/>
              <a:ahLst/>
              <a:cxnLst/>
              <a:rect l="l" t="t" r="r" b="b"/>
              <a:pathLst>
                <a:path w="15676" h="2299" extrusionOk="0">
                  <a:moveTo>
                    <a:pt x="0" y="995"/>
                  </a:moveTo>
                  <a:cubicBezTo>
                    <a:pt x="0" y="996"/>
                    <a:pt x="22" y="1010"/>
                    <a:pt x="61" y="1026"/>
                  </a:cubicBezTo>
                  <a:lnTo>
                    <a:pt x="61" y="1026"/>
                  </a:lnTo>
                  <a:lnTo>
                    <a:pt x="0" y="995"/>
                  </a:lnTo>
                  <a:close/>
                  <a:moveTo>
                    <a:pt x="13508" y="1"/>
                  </a:moveTo>
                  <a:cubicBezTo>
                    <a:pt x="13130" y="1"/>
                    <a:pt x="12712" y="61"/>
                    <a:pt x="12294" y="200"/>
                  </a:cubicBezTo>
                  <a:cubicBezTo>
                    <a:pt x="11896" y="339"/>
                    <a:pt x="11439" y="538"/>
                    <a:pt x="11001" y="737"/>
                  </a:cubicBezTo>
                  <a:cubicBezTo>
                    <a:pt x="10106" y="1135"/>
                    <a:pt x="9131" y="1592"/>
                    <a:pt x="8017" y="1851"/>
                  </a:cubicBezTo>
                  <a:cubicBezTo>
                    <a:pt x="7047" y="2098"/>
                    <a:pt x="6078" y="2173"/>
                    <a:pt x="5191" y="2173"/>
                  </a:cubicBezTo>
                  <a:cubicBezTo>
                    <a:pt x="5077" y="2173"/>
                    <a:pt x="4965" y="2171"/>
                    <a:pt x="4854" y="2169"/>
                  </a:cubicBezTo>
                  <a:cubicBezTo>
                    <a:pt x="3860" y="2129"/>
                    <a:pt x="2984" y="1970"/>
                    <a:pt x="2268" y="1791"/>
                  </a:cubicBezTo>
                  <a:cubicBezTo>
                    <a:pt x="1552" y="1632"/>
                    <a:pt x="995" y="1393"/>
                    <a:pt x="597" y="1254"/>
                  </a:cubicBezTo>
                  <a:cubicBezTo>
                    <a:pt x="398" y="1175"/>
                    <a:pt x="279" y="1095"/>
                    <a:pt x="160" y="1055"/>
                  </a:cubicBezTo>
                  <a:cubicBezTo>
                    <a:pt x="120" y="1047"/>
                    <a:pt x="86" y="1036"/>
                    <a:pt x="61" y="1026"/>
                  </a:cubicBezTo>
                  <a:lnTo>
                    <a:pt x="61" y="1026"/>
                  </a:lnTo>
                  <a:lnTo>
                    <a:pt x="160" y="1075"/>
                  </a:lnTo>
                  <a:cubicBezTo>
                    <a:pt x="259" y="1135"/>
                    <a:pt x="378" y="1194"/>
                    <a:pt x="577" y="1294"/>
                  </a:cubicBezTo>
                  <a:cubicBezTo>
                    <a:pt x="955" y="1473"/>
                    <a:pt x="1532" y="1692"/>
                    <a:pt x="2248" y="1891"/>
                  </a:cubicBezTo>
                  <a:cubicBezTo>
                    <a:pt x="2964" y="2090"/>
                    <a:pt x="3840" y="2269"/>
                    <a:pt x="4834" y="2289"/>
                  </a:cubicBezTo>
                  <a:cubicBezTo>
                    <a:pt x="4992" y="2295"/>
                    <a:pt x="5152" y="2298"/>
                    <a:pt x="5314" y="2298"/>
                  </a:cubicBezTo>
                  <a:cubicBezTo>
                    <a:pt x="6176" y="2298"/>
                    <a:pt x="7099" y="2205"/>
                    <a:pt x="8037" y="1970"/>
                  </a:cubicBezTo>
                  <a:cubicBezTo>
                    <a:pt x="9151" y="1732"/>
                    <a:pt x="10146" y="1234"/>
                    <a:pt x="11041" y="836"/>
                  </a:cubicBezTo>
                  <a:cubicBezTo>
                    <a:pt x="11498" y="598"/>
                    <a:pt x="11916" y="438"/>
                    <a:pt x="12334" y="279"/>
                  </a:cubicBezTo>
                  <a:cubicBezTo>
                    <a:pt x="12732" y="140"/>
                    <a:pt x="13130" y="80"/>
                    <a:pt x="13508" y="80"/>
                  </a:cubicBezTo>
                  <a:cubicBezTo>
                    <a:pt x="14263" y="80"/>
                    <a:pt x="14820" y="299"/>
                    <a:pt x="15179" y="538"/>
                  </a:cubicBezTo>
                  <a:cubicBezTo>
                    <a:pt x="15502" y="767"/>
                    <a:pt x="15607" y="977"/>
                    <a:pt x="15651" y="977"/>
                  </a:cubicBezTo>
                  <a:cubicBezTo>
                    <a:pt x="15652" y="977"/>
                    <a:pt x="15654" y="976"/>
                    <a:pt x="15656" y="976"/>
                  </a:cubicBezTo>
                  <a:cubicBezTo>
                    <a:pt x="15676" y="976"/>
                    <a:pt x="15616" y="936"/>
                    <a:pt x="15557" y="856"/>
                  </a:cubicBezTo>
                  <a:cubicBezTo>
                    <a:pt x="15477" y="757"/>
                    <a:pt x="15377" y="637"/>
                    <a:pt x="15198" y="498"/>
                  </a:cubicBezTo>
                  <a:cubicBezTo>
                    <a:pt x="14860" y="259"/>
                    <a:pt x="14263" y="1"/>
                    <a:pt x="135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368;p23">
              <a:extLst>
                <a:ext uri="{FF2B5EF4-FFF2-40B4-BE49-F238E27FC236}">
                  <a16:creationId xmlns:a16="http://schemas.microsoft.com/office/drawing/2014/main" id="{32EAA5B9-241A-6018-14E3-8BB013BB83E4}"/>
                </a:ext>
              </a:extLst>
            </p:cNvPr>
            <p:cNvSpPr/>
            <p:nvPr/>
          </p:nvSpPr>
          <p:spPr>
            <a:xfrm>
              <a:off x="1447191" y="1915942"/>
              <a:ext cx="877141" cy="882868"/>
            </a:xfrm>
            <a:custGeom>
              <a:avLst/>
              <a:gdLst/>
              <a:ahLst/>
              <a:cxnLst/>
              <a:rect l="l" t="t" r="r" b="b"/>
              <a:pathLst>
                <a:path w="24508" h="24668" extrusionOk="0">
                  <a:moveTo>
                    <a:pt x="21007" y="1"/>
                  </a:moveTo>
                  <a:lnTo>
                    <a:pt x="20848" y="120"/>
                  </a:lnTo>
                  <a:lnTo>
                    <a:pt x="15278" y="3621"/>
                  </a:lnTo>
                  <a:lnTo>
                    <a:pt x="9350" y="3820"/>
                  </a:lnTo>
                  <a:cubicBezTo>
                    <a:pt x="9350" y="3820"/>
                    <a:pt x="5172" y="3820"/>
                    <a:pt x="3601" y="7103"/>
                  </a:cubicBezTo>
                  <a:cubicBezTo>
                    <a:pt x="3422" y="7480"/>
                    <a:pt x="0" y="14324"/>
                    <a:pt x="0" y="14324"/>
                  </a:cubicBezTo>
                  <a:lnTo>
                    <a:pt x="5292" y="16253"/>
                  </a:lnTo>
                  <a:lnTo>
                    <a:pt x="6127" y="13826"/>
                  </a:lnTo>
                  <a:lnTo>
                    <a:pt x="7241" y="19376"/>
                  </a:lnTo>
                  <a:lnTo>
                    <a:pt x="5670" y="23952"/>
                  </a:lnTo>
                  <a:lnTo>
                    <a:pt x="18938" y="24668"/>
                  </a:lnTo>
                  <a:lnTo>
                    <a:pt x="17844" y="18024"/>
                  </a:lnTo>
                  <a:lnTo>
                    <a:pt x="18839" y="10067"/>
                  </a:lnTo>
                  <a:lnTo>
                    <a:pt x="24508" y="4596"/>
                  </a:lnTo>
                  <a:lnTo>
                    <a:pt x="2100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369;p23">
              <a:extLst>
                <a:ext uri="{FF2B5EF4-FFF2-40B4-BE49-F238E27FC236}">
                  <a16:creationId xmlns:a16="http://schemas.microsoft.com/office/drawing/2014/main" id="{E851C365-CC29-82C8-072C-9EA14503673F}"/>
                </a:ext>
              </a:extLst>
            </p:cNvPr>
            <p:cNvSpPr/>
            <p:nvPr/>
          </p:nvSpPr>
          <p:spPr>
            <a:xfrm>
              <a:off x="1730545" y="2464183"/>
              <a:ext cx="263450" cy="163346"/>
            </a:xfrm>
            <a:custGeom>
              <a:avLst/>
              <a:gdLst/>
              <a:ahLst/>
              <a:cxnLst/>
              <a:rect l="l" t="t" r="r" b="b"/>
              <a:pathLst>
                <a:path w="7361" h="4564" extrusionOk="0">
                  <a:moveTo>
                    <a:pt x="7341" y="0"/>
                  </a:moveTo>
                  <a:cubicBezTo>
                    <a:pt x="7321" y="0"/>
                    <a:pt x="7341" y="537"/>
                    <a:pt x="7003" y="1373"/>
                  </a:cubicBezTo>
                  <a:cubicBezTo>
                    <a:pt x="6664" y="2169"/>
                    <a:pt x="5869" y="3163"/>
                    <a:pt x="4715" y="3760"/>
                  </a:cubicBezTo>
                  <a:cubicBezTo>
                    <a:pt x="3521" y="4357"/>
                    <a:pt x="2288" y="4456"/>
                    <a:pt x="1433" y="4456"/>
                  </a:cubicBezTo>
                  <a:cubicBezTo>
                    <a:pt x="637" y="4456"/>
                    <a:pt x="104" y="4374"/>
                    <a:pt x="14" y="4374"/>
                  </a:cubicBezTo>
                  <a:cubicBezTo>
                    <a:pt x="5" y="4374"/>
                    <a:pt x="0" y="4375"/>
                    <a:pt x="0" y="4377"/>
                  </a:cubicBezTo>
                  <a:lnTo>
                    <a:pt x="378" y="4456"/>
                  </a:lnTo>
                  <a:cubicBezTo>
                    <a:pt x="637" y="4476"/>
                    <a:pt x="975" y="4516"/>
                    <a:pt x="1433" y="4556"/>
                  </a:cubicBezTo>
                  <a:cubicBezTo>
                    <a:pt x="1537" y="4561"/>
                    <a:pt x="1649" y="4563"/>
                    <a:pt x="1765" y="4563"/>
                  </a:cubicBezTo>
                  <a:cubicBezTo>
                    <a:pt x="2599" y="4563"/>
                    <a:pt x="3710" y="4420"/>
                    <a:pt x="4775" y="3879"/>
                  </a:cubicBezTo>
                  <a:cubicBezTo>
                    <a:pt x="6008" y="3263"/>
                    <a:pt x="6764" y="2208"/>
                    <a:pt x="7102" y="1393"/>
                  </a:cubicBezTo>
                  <a:cubicBezTo>
                    <a:pt x="7241" y="975"/>
                    <a:pt x="7321" y="617"/>
                    <a:pt x="7341" y="378"/>
                  </a:cubicBezTo>
                  <a:cubicBezTo>
                    <a:pt x="7361" y="120"/>
                    <a:pt x="7341" y="0"/>
                    <a:pt x="7341"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370;p23">
              <a:extLst>
                <a:ext uri="{FF2B5EF4-FFF2-40B4-BE49-F238E27FC236}">
                  <a16:creationId xmlns:a16="http://schemas.microsoft.com/office/drawing/2014/main" id="{C7343FD4-07F2-72FC-2196-B1C509A2FE59}"/>
                </a:ext>
              </a:extLst>
            </p:cNvPr>
            <p:cNvSpPr/>
            <p:nvPr/>
          </p:nvSpPr>
          <p:spPr>
            <a:xfrm>
              <a:off x="1609501" y="2157314"/>
              <a:ext cx="99711" cy="461369"/>
            </a:xfrm>
            <a:custGeom>
              <a:avLst/>
              <a:gdLst/>
              <a:ahLst/>
              <a:cxnLst/>
              <a:rect l="l" t="t" r="r" b="b"/>
              <a:pathLst>
                <a:path w="2786" h="12891" extrusionOk="0">
                  <a:moveTo>
                    <a:pt x="60" y="0"/>
                  </a:moveTo>
                  <a:cubicBezTo>
                    <a:pt x="1" y="0"/>
                    <a:pt x="578" y="2905"/>
                    <a:pt x="1333" y="6466"/>
                  </a:cubicBezTo>
                  <a:cubicBezTo>
                    <a:pt x="2070" y="10046"/>
                    <a:pt x="2686" y="12891"/>
                    <a:pt x="2746" y="12891"/>
                  </a:cubicBezTo>
                  <a:cubicBezTo>
                    <a:pt x="2786" y="12871"/>
                    <a:pt x="2229" y="9987"/>
                    <a:pt x="1473" y="6426"/>
                  </a:cubicBezTo>
                  <a:cubicBezTo>
                    <a:pt x="737" y="2845"/>
                    <a:pt x="100" y="0"/>
                    <a:pt x="60" y="0"/>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371;p23">
              <a:extLst>
                <a:ext uri="{FF2B5EF4-FFF2-40B4-BE49-F238E27FC236}">
                  <a16:creationId xmlns:a16="http://schemas.microsoft.com/office/drawing/2014/main" id="{DA4CC0C2-8EFA-14B7-4BBF-86B57198DB9A}"/>
                </a:ext>
              </a:extLst>
            </p:cNvPr>
            <p:cNvSpPr/>
            <p:nvPr/>
          </p:nvSpPr>
          <p:spPr>
            <a:xfrm>
              <a:off x="1837344" y="1466699"/>
              <a:ext cx="36" cy="36"/>
            </a:xfrm>
            <a:custGeom>
              <a:avLst/>
              <a:gdLst/>
              <a:ahLst/>
              <a:cxnLst/>
              <a:rect l="l" t="t" r="r" b="b"/>
              <a:pathLst>
                <a:path w="1" h="1" extrusionOk="0">
                  <a:moveTo>
                    <a:pt x="0" y="0"/>
                  </a:move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5" name="TextBox 314">
            <a:extLst>
              <a:ext uri="{FF2B5EF4-FFF2-40B4-BE49-F238E27FC236}">
                <a16:creationId xmlns:a16="http://schemas.microsoft.com/office/drawing/2014/main" id="{371FC7FF-3193-D679-FDE8-51DA2C315867}"/>
              </a:ext>
            </a:extLst>
          </p:cNvPr>
          <p:cNvSpPr txBox="1"/>
          <p:nvPr/>
        </p:nvSpPr>
        <p:spPr>
          <a:xfrm>
            <a:off x="3616467" y="2236263"/>
            <a:ext cx="4163122" cy="307777"/>
          </a:xfrm>
          <a:prstGeom prst="rect">
            <a:avLst/>
          </a:prstGeom>
          <a:noFill/>
        </p:spPr>
        <p:txBody>
          <a:bodyPr wrap="square" rtlCol="0">
            <a:spAutoFit/>
          </a:bodyPr>
          <a:lstStyle/>
          <a:p>
            <a:pPr algn="ctr"/>
            <a:r>
              <a:rPr lang="en-US" i="1" dirty="0">
                <a:latin typeface="Agency FB" panose="020B0503020202020204" pitchFamily="34" charset="0"/>
              </a:rPr>
              <a:t>“Continuously striving for better workplace and better world”. </a:t>
            </a:r>
            <a:endParaRPr lang="en-PK" i="1" dirty="0">
              <a:latin typeface="Agency FB" panose="020B0503020202020204" pitchFamily="34" charset="0"/>
            </a:endParaRPr>
          </a:p>
        </p:txBody>
      </p:sp>
    </p:spTree>
    <p:extLst>
      <p:ext uri="{BB962C8B-B14F-4D97-AF65-F5344CB8AC3E}">
        <p14:creationId xmlns:p14="http://schemas.microsoft.com/office/powerpoint/2010/main" val="231636962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291893" y="1255195"/>
            <a:ext cx="7337632" cy="644291"/>
          </a:xfrm>
        </p:spPr>
        <p:txBody>
          <a:bodyPr rtlCol="0">
            <a:normAutofit fontScale="90000"/>
          </a:bodyPr>
          <a:lstStyle/>
          <a:p>
            <a:pPr rtl="0"/>
            <a:r>
              <a:rPr lang="en-GB" dirty="0"/>
              <a:t>IT Resources at FF Steel</a:t>
            </a: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rtlCol="0"/>
          <a:lstStyle/>
          <a:p>
            <a:pPr rtl="0"/>
            <a:fld id="{C263D6C4-4840-40CC-AC84-17E24B3B7BDE}" type="slidenum">
              <a:rPr lang="en-GB" smtClean="0"/>
              <a:pPr rtl="0"/>
              <a:t>10</a:t>
            </a:fld>
            <a:endParaRPr lang="en-GB"/>
          </a:p>
        </p:txBody>
      </p:sp>
    </p:spTree>
    <p:extLst>
      <p:ext uri="{BB962C8B-B14F-4D97-AF65-F5344CB8AC3E}">
        <p14:creationId xmlns:p14="http://schemas.microsoft.com/office/powerpoint/2010/main" val="709828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p:txBody>
          <a:bodyPr rtlCol="0"/>
          <a:lstStyle/>
          <a:p>
            <a:pPr rtl="0"/>
            <a:r>
              <a:rPr lang="en-GB" dirty="0"/>
              <a:t>Tools/ Products used by FF Steel</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rtlCol="0"/>
          <a:lstStyle/>
          <a:p>
            <a:pPr rtl="0"/>
            <a:fld id="{C263D6C4-4840-40CC-AC84-17E24B3B7BDE}" type="slidenum">
              <a:rPr lang="en-GB" smtClean="0"/>
              <a:pPr rtl="0"/>
              <a:t>11</a:t>
            </a:fld>
            <a:endParaRPr lang="en-GB"/>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333375" y="1610755"/>
            <a:ext cx="6621067" cy="3399395"/>
          </a:xfrm>
        </p:spPr>
        <p:txBody>
          <a:bodyPr rtlCol="0"/>
          <a:lstStyle/>
          <a:p>
            <a:pPr rtl="0"/>
            <a:r>
              <a:rPr lang="en-GB" sz="1500" dirty="0"/>
              <a:t>SAP Business One with SQL Server</a:t>
            </a:r>
          </a:p>
          <a:p>
            <a:pPr rtl="0"/>
            <a:r>
              <a:rPr lang="en-GB" sz="1500" dirty="0"/>
              <a:t>Integrated Mobile applications developed in Flutter (hybrid)/ Kotlin/ JAVA</a:t>
            </a:r>
          </a:p>
          <a:p>
            <a:pPr rtl="0"/>
            <a:r>
              <a:rPr lang="en-GB" sz="1500" dirty="0"/>
              <a:t>Integrated Software in C# </a:t>
            </a:r>
          </a:p>
          <a:p>
            <a:pPr rtl="0"/>
            <a:r>
              <a:rPr lang="en-GB" sz="1500" dirty="0"/>
              <a:t>Portals in Laravel/ PHP</a:t>
            </a:r>
          </a:p>
          <a:p>
            <a:pPr rtl="0"/>
            <a:r>
              <a:rPr lang="en-GB" sz="1500" dirty="0"/>
              <a:t>Jira for project management</a:t>
            </a:r>
          </a:p>
          <a:p>
            <a:pPr rtl="0"/>
            <a:r>
              <a:rPr lang="en-GB" sz="1500" dirty="0"/>
              <a:t>Crystal Reports</a:t>
            </a:r>
          </a:p>
          <a:p>
            <a:pPr rtl="0"/>
            <a:r>
              <a:rPr lang="en-GB" sz="1500" dirty="0"/>
              <a:t>SAP Studio for development in SAP</a:t>
            </a:r>
          </a:p>
          <a:p>
            <a:pPr rtl="0"/>
            <a:endParaRPr lang="en-GB" dirty="0"/>
          </a:p>
          <a:p>
            <a:pPr rtl="0"/>
            <a:endParaRPr lang="en-GB" dirty="0"/>
          </a:p>
          <a:p>
            <a:pPr rtl="0"/>
            <a:endParaRPr lang="en-GB" dirty="0"/>
          </a:p>
          <a:p>
            <a:pPr rtl="0"/>
            <a:endParaRPr lang="en-GB" dirty="0"/>
          </a:p>
        </p:txBody>
      </p:sp>
    </p:spTree>
    <p:extLst>
      <p:ext uri="{BB962C8B-B14F-4D97-AF65-F5344CB8AC3E}">
        <p14:creationId xmlns:p14="http://schemas.microsoft.com/office/powerpoint/2010/main" val="3733486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8746-270E-3876-6F41-EDBCCB4F804B}"/>
              </a:ext>
            </a:extLst>
          </p:cNvPr>
          <p:cNvSpPr>
            <a:spLocks noGrp="1"/>
          </p:cNvSpPr>
          <p:nvPr>
            <p:ph type="title"/>
          </p:nvPr>
        </p:nvSpPr>
        <p:spPr>
          <a:xfrm>
            <a:off x="333375" y="407194"/>
            <a:ext cx="8410575" cy="807913"/>
          </a:xfrm>
        </p:spPr>
        <p:txBody>
          <a:bodyPr/>
          <a:lstStyle/>
          <a:p>
            <a:pPr defTabSz="685800">
              <a:spcBef>
                <a:spcPct val="0"/>
              </a:spcBef>
              <a:defRPr/>
            </a:pPr>
            <a:r>
              <a:rPr lang="en-US" sz="2250" kern="1200" spc="0" dirty="0">
                <a:latin typeface="Calibri"/>
                <a:ea typeface="+mn-ea"/>
                <a:cs typeface="+mn-cs"/>
              </a:rPr>
              <a:t>CRM (Android Application) </a:t>
            </a:r>
            <a:br>
              <a:rPr lang="en-US" sz="2250" kern="1200" spc="0" dirty="0">
                <a:solidFill>
                  <a:srgbClr val="F79646">
                    <a:lumMod val="75000"/>
                  </a:srgbClr>
                </a:solidFill>
                <a:latin typeface="Calibri"/>
                <a:ea typeface="+mn-ea"/>
                <a:cs typeface="+mn-cs"/>
              </a:rPr>
            </a:br>
            <a:endParaRPr lang="en-US" dirty="0"/>
          </a:p>
        </p:txBody>
      </p:sp>
      <p:sp>
        <p:nvSpPr>
          <p:cNvPr id="3" name="Slide Number Placeholder 2">
            <a:extLst>
              <a:ext uri="{FF2B5EF4-FFF2-40B4-BE49-F238E27FC236}">
                <a16:creationId xmlns:a16="http://schemas.microsoft.com/office/drawing/2014/main" id="{C2563947-DE6B-5608-E49B-1812D524F96D}"/>
              </a:ext>
            </a:extLst>
          </p:cNvPr>
          <p:cNvSpPr>
            <a:spLocks noGrp="1"/>
          </p:cNvSpPr>
          <p:nvPr>
            <p:ph type="sldNum" sz="quarter" idx="12"/>
          </p:nvPr>
        </p:nvSpPr>
        <p:spPr/>
        <p:txBody>
          <a:bodyPr/>
          <a:lstStyle/>
          <a:p>
            <a:pPr rtl="0"/>
            <a:fld id="{C263D6C4-4840-40CC-AC84-17E24B3B7BDE}" type="slidenum">
              <a:rPr lang="en-GB" noProof="0" smtClean="0"/>
              <a:pPr rtl="0"/>
              <a:t>12</a:t>
            </a:fld>
            <a:endParaRPr lang="en-GB" noProof="0"/>
          </a:p>
        </p:txBody>
      </p:sp>
      <p:pic>
        <p:nvPicPr>
          <p:cNvPr id="4" name="Picture 3">
            <a:extLst>
              <a:ext uri="{FF2B5EF4-FFF2-40B4-BE49-F238E27FC236}">
                <a16:creationId xmlns:a16="http://schemas.microsoft.com/office/drawing/2014/main" id="{99ADB5C1-5A1F-0722-1F34-0FF0600F9228}"/>
              </a:ext>
            </a:extLst>
          </p:cNvPr>
          <p:cNvPicPr/>
          <p:nvPr/>
        </p:nvPicPr>
        <p:blipFill>
          <a:blip r:embed="rId3"/>
          <a:stretch>
            <a:fillRect/>
          </a:stretch>
        </p:blipFill>
        <p:spPr>
          <a:xfrm>
            <a:off x="257175" y="1221581"/>
            <a:ext cx="8629650" cy="3371850"/>
          </a:xfrm>
          <a:prstGeom prst="rect">
            <a:avLst/>
          </a:prstGeom>
        </p:spPr>
      </p:pic>
    </p:spTree>
    <p:extLst>
      <p:ext uri="{BB962C8B-B14F-4D97-AF65-F5344CB8AC3E}">
        <p14:creationId xmlns:p14="http://schemas.microsoft.com/office/powerpoint/2010/main" val="395546673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F3C7-79D8-FA24-8A50-B0EFF142F677}"/>
              </a:ext>
            </a:extLst>
          </p:cNvPr>
          <p:cNvSpPr>
            <a:spLocks noGrp="1"/>
          </p:cNvSpPr>
          <p:nvPr>
            <p:ph type="title"/>
          </p:nvPr>
        </p:nvSpPr>
        <p:spPr/>
        <p:txBody>
          <a:bodyPr/>
          <a:lstStyle/>
          <a:p>
            <a:r>
              <a:rPr lang="en-US" dirty="0"/>
              <a:t>HRMS(Android Application)</a:t>
            </a:r>
          </a:p>
        </p:txBody>
      </p:sp>
      <p:sp>
        <p:nvSpPr>
          <p:cNvPr id="3" name="Slide Number Placeholder 2">
            <a:extLst>
              <a:ext uri="{FF2B5EF4-FFF2-40B4-BE49-F238E27FC236}">
                <a16:creationId xmlns:a16="http://schemas.microsoft.com/office/drawing/2014/main" id="{E6183791-EB5E-E1E5-A202-DD0B01018537}"/>
              </a:ext>
            </a:extLst>
          </p:cNvPr>
          <p:cNvSpPr>
            <a:spLocks noGrp="1"/>
          </p:cNvSpPr>
          <p:nvPr>
            <p:ph type="sldNum" sz="quarter" idx="12"/>
          </p:nvPr>
        </p:nvSpPr>
        <p:spPr/>
        <p:txBody>
          <a:bodyPr/>
          <a:lstStyle/>
          <a:p>
            <a:pPr rtl="0"/>
            <a:fld id="{C263D6C4-4840-40CC-AC84-17E24B3B7BDE}" type="slidenum">
              <a:rPr lang="en-GB" noProof="0" smtClean="0"/>
              <a:pPr rtl="0"/>
              <a:t>13</a:t>
            </a:fld>
            <a:endParaRPr lang="en-GB" noProof="0"/>
          </a:p>
        </p:txBody>
      </p:sp>
      <p:pic>
        <p:nvPicPr>
          <p:cNvPr id="4" name="Content Placeholder 6">
            <a:extLst>
              <a:ext uri="{FF2B5EF4-FFF2-40B4-BE49-F238E27FC236}">
                <a16:creationId xmlns:a16="http://schemas.microsoft.com/office/drawing/2014/main" id="{D2DB65E1-323F-75CE-5FAB-788858203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156" y="1019175"/>
            <a:ext cx="1943099" cy="391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AB500BF-8FC3-C99A-EBAD-3398AA6CA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050" y="985044"/>
            <a:ext cx="1943100" cy="394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A8EEF51-9DDE-2FB0-6464-F00C055C08D3}"/>
              </a:ext>
            </a:extLst>
          </p:cNvPr>
          <p:cNvSpPr txBox="1"/>
          <p:nvPr/>
        </p:nvSpPr>
        <p:spPr>
          <a:xfrm>
            <a:off x="323850" y="1704975"/>
            <a:ext cx="4067175" cy="369332"/>
          </a:xfrm>
          <a:prstGeom prst="rect">
            <a:avLst/>
          </a:prstGeom>
          <a:noFill/>
        </p:spPr>
        <p:txBody>
          <a:bodyPr wrap="square" rtlCol="0">
            <a:spAutoFit/>
          </a:bodyPr>
          <a:lstStyle/>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This App is used for HR policies</a:t>
            </a:r>
          </a:p>
        </p:txBody>
      </p:sp>
    </p:spTree>
    <p:extLst>
      <p:ext uri="{BB962C8B-B14F-4D97-AF65-F5344CB8AC3E}">
        <p14:creationId xmlns:p14="http://schemas.microsoft.com/office/powerpoint/2010/main" val="409378190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8746-270E-3876-6F41-EDBCCB4F804B}"/>
              </a:ext>
            </a:extLst>
          </p:cNvPr>
          <p:cNvSpPr>
            <a:spLocks noGrp="1"/>
          </p:cNvSpPr>
          <p:nvPr>
            <p:ph type="title"/>
          </p:nvPr>
        </p:nvSpPr>
        <p:spPr/>
        <p:txBody>
          <a:bodyPr/>
          <a:lstStyle/>
          <a:p>
            <a:r>
              <a:rPr lang="en-US" dirty="0"/>
              <a:t>Import Tracking (Android Application)</a:t>
            </a:r>
          </a:p>
        </p:txBody>
      </p:sp>
      <p:sp>
        <p:nvSpPr>
          <p:cNvPr id="3" name="Slide Number Placeholder 2">
            <a:extLst>
              <a:ext uri="{FF2B5EF4-FFF2-40B4-BE49-F238E27FC236}">
                <a16:creationId xmlns:a16="http://schemas.microsoft.com/office/drawing/2014/main" id="{C2563947-DE6B-5608-E49B-1812D524F96D}"/>
              </a:ext>
            </a:extLst>
          </p:cNvPr>
          <p:cNvSpPr>
            <a:spLocks noGrp="1"/>
          </p:cNvSpPr>
          <p:nvPr>
            <p:ph type="sldNum" sz="quarter" idx="12"/>
          </p:nvPr>
        </p:nvSpPr>
        <p:spPr/>
        <p:txBody>
          <a:bodyPr/>
          <a:lstStyle/>
          <a:p>
            <a:pPr rtl="0"/>
            <a:fld id="{C263D6C4-4840-40CC-AC84-17E24B3B7BDE}" type="slidenum">
              <a:rPr lang="en-GB" noProof="0" smtClean="0"/>
              <a:pPr rtl="0"/>
              <a:t>14</a:t>
            </a:fld>
            <a:endParaRPr lang="en-GB" noProof="0"/>
          </a:p>
        </p:txBody>
      </p:sp>
      <p:pic>
        <p:nvPicPr>
          <p:cNvPr id="4" name="Content Placeholder 2" descr="Content Placeholder 2">
            <a:extLst>
              <a:ext uri="{FF2B5EF4-FFF2-40B4-BE49-F238E27FC236}">
                <a16:creationId xmlns:a16="http://schemas.microsoft.com/office/drawing/2014/main" id="{00CE80F7-9AC7-91CD-949F-694E8DE3A699}"/>
              </a:ext>
            </a:extLst>
          </p:cNvPr>
          <p:cNvPicPr>
            <a:picLocks noChangeAspect="1"/>
          </p:cNvPicPr>
          <p:nvPr/>
        </p:nvPicPr>
        <p:blipFill>
          <a:blip r:embed="rId3"/>
          <a:stretch>
            <a:fillRect/>
          </a:stretch>
        </p:blipFill>
        <p:spPr>
          <a:xfrm>
            <a:off x="282592" y="978195"/>
            <a:ext cx="4289408" cy="3427865"/>
          </a:xfrm>
          <a:prstGeom prst="rect">
            <a:avLst/>
          </a:prstGeom>
          <a:ln w="12700">
            <a:miter lim="400000"/>
          </a:ln>
        </p:spPr>
      </p:pic>
      <p:pic>
        <p:nvPicPr>
          <p:cNvPr id="5" name="Image" descr="Image">
            <a:extLst>
              <a:ext uri="{FF2B5EF4-FFF2-40B4-BE49-F238E27FC236}">
                <a16:creationId xmlns:a16="http://schemas.microsoft.com/office/drawing/2014/main" id="{6F088F31-9631-1669-812D-6AC1104CADB9}"/>
              </a:ext>
            </a:extLst>
          </p:cNvPr>
          <p:cNvPicPr>
            <a:picLocks noChangeAspect="1"/>
          </p:cNvPicPr>
          <p:nvPr/>
        </p:nvPicPr>
        <p:blipFill>
          <a:blip r:embed="rId4"/>
          <a:stretch>
            <a:fillRect/>
          </a:stretch>
        </p:blipFill>
        <p:spPr>
          <a:xfrm>
            <a:off x="4746580" y="971551"/>
            <a:ext cx="1993991" cy="3896339"/>
          </a:xfrm>
          <a:prstGeom prst="rect">
            <a:avLst/>
          </a:prstGeom>
          <a:ln w="12700">
            <a:miter lim="400000"/>
          </a:ln>
        </p:spPr>
      </p:pic>
      <p:pic>
        <p:nvPicPr>
          <p:cNvPr id="6" name="Image" descr="Image">
            <a:extLst>
              <a:ext uri="{FF2B5EF4-FFF2-40B4-BE49-F238E27FC236}">
                <a16:creationId xmlns:a16="http://schemas.microsoft.com/office/drawing/2014/main" id="{A15008EC-1017-5A21-D897-1AD4786280F7}"/>
              </a:ext>
            </a:extLst>
          </p:cNvPr>
          <p:cNvPicPr>
            <a:picLocks noChangeAspect="1"/>
          </p:cNvPicPr>
          <p:nvPr/>
        </p:nvPicPr>
        <p:blipFill>
          <a:blip r:embed="rId5"/>
          <a:stretch>
            <a:fillRect/>
          </a:stretch>
        </p:blipFill>
        <p:spPr>
          <a:xfrm>
            <a:off x="6915150" y="914401"/>
            <a:ext cx="2108272" cy="3953489"/>
          </a:xfrm>
          <a:prstGeom prst="rect">
            <a:avLst/>
          </a:prstGeom>
          <a:ln w="12700">
            <a:miter lim="400000"/>
          </a:ln>
        </p:spPr>
      </p:pic>
    </p:spTree>
    <p:extLst>
      <p:ext uri="{BB962C8B-B14F-4D97-AF65-F5344CB8AC3E}">
        <p14:creationId xmlns:p14="http://schemas.microsoft.com/office/powerpoint/2010/main" val="234686227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8746-270E-3876-6F41-EDBCCB4F804B}"/>
              </a:ext>
            </a:extLst>
          </p:cNvPr>
          <p:cNvSpPr>
            <a:spLocks noGrp="1"/>
          </p:cNvSpPr>
          <p:nvPr>
            <p:ph type="title"/>
          </p:nvPr>
        </p:nvSpPr>
        <p:spPr>
          <a:xfrm>
            <a:off x="333375" y="407194"/>
            <a:ext cx="8410575" cy="600164"/>
          </a:xfrm>
        </p:spPr>
        <p:txBody>
          <a:bodyPr/>
          <a:lstStyle/>
          <a:p>
            <a:r>
              <a:rPr lang="en-US" sz="3300" b="0" kern="1200" spc="0" dirty="0" err="1">
                <a:latin typeface="Calibri"/>
                <a:ea typeface="+mj-ea"/>
                <a:cs typeface="+mj-cs"/>
              </a:rPr>
              <a:t>Taskku</a:t>
            </a:r>
            <a:endParaRPr lang="en-US" dirty="0"/>
          </a:p>
        </p:txBody>
      </p:sp>
      <p:sp>
        <p:nvSpPr>
          <p:cNvPr id="3" name="Slide Number Placeholder 2">
            <a:extLst>
              <a:ext uri="{FF2B5EF4-FFF2-40B4-BE49-F238E27FC236}">
                <a16:creationId xmlns:a16="http://schemas.microsoft.com/office/drawing/2014/main" id="{C2563947-DE6B-5608-E49B-1812D524F96D}"/>
              </a:ext>
            </a:extLst>
          </p:cNvPr>
          <p:cNvSpPr>
            <a:spLocks noGrp="1"/>
          </p:cNvSpPr>
          <p:nvPr>
            <p:ph type="sldNum" sz="quarter" idx="12"/>
          </p:nvPr>
        </p:nvSpPr>
        <p:spPr/>
        <p:txBody>
          <a:bodyPr/>
          <a:lstStyle/>
          <a:p>
            <a:pPr rtl="0"/>
            <a:fld id="{C263D6C4-4840-40CC-AC84-17E24B3B7BDE}" type="slidenum">
              <a:rPr lang="en-GB" noProof="0" smtClean="0"/>
              <a:pPr rtl="0"/>
              <a:t>15</a:t>
            </a:fld>
            <a:endParaRPr lang="en-GB" noProof="0"/>
          </a:p>
        </p:txBody>
      </p:sp>
      <p:pic>
        <p:nvPicPr>
          <p:cNvPr id="4" name="Content Placeholder 4">
            <a:extLst>
              <a:ext uri="{FF2B5EF4-FFF2-40B4-BE49-F238E27FC236}">
                <a16:creationId xmlns:a16="http://schemas.microsoft.com/office/drawing/2014/main" id="{39E3ACB3-B01D-F5F0-8F5C-943DA60D0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456" y="1078706"/>
            <a:ext cx="1645920" cy="3657600"/>
          </a:xfrm>
          <a:prstGeom prst="rect">
            <a:avLst/>
          </a:prstGeom>
        </p:spPr>
      </p:pic>
      <p:pic>
        <p:nvPicPr>
          <p:cNvPr id="5" name="Picture 4">
            <a:extLst>
              <a:ext uri="{FF2B5EF4-FFF2-40B4-BE49-F238E27FC236}">
                <a16:creationId xmlns:a16="http://schemas.microsoft.com/office/drawing/2014/main" id="{06CBDAF0-57DE-B4F4-7305-ABAE618EE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406" y="1078706"/>
            <a:ext cx="1699089" cy="3657600"/>
          </a:xfrm>
          <a:prstGeom prst="rect">
            <a:avLst/>
          </a:prstGeom>
        </p:spPr>
      </p:pic>
    </p:spTree>
    <p:extLst>
      <p:ext uri="{BB962C8B-B14F-4D97-AF65-F5344CB8AC3E}">
        <p14:creationId xmlns:p14="http://schemas.microsoft.com/office/powerpoint/2010/main" val="129028726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8746-270E-3876-6F41-EDBCCB4F804B}"/>
              </a:ext>
            </a:extLst>
          </p:cNvPr>
          <p:cNvSpPr>
            <a:spLocks noGrp="1"/>
          </p:cNvSpPr>
          <p:nvPr>
            <p:ph type="title"/>
          </p:nvPr>
        </p:nvSpPr>
        <p:spPr>
          <a:xfrm>
            <a:off x="333375" y="299651"/>
            <a:ext cx="8410575" cy="830997"/>
          </a:xfrm>
        </p:spPr>
        <p:txBody>
          <a:bodyPr/>
          <a:lstStyle/>
          <a:p>
            <a:r>
              <a:rPr lang="en-US" dirty="0"/>
              <a:t>Job Card (Android Application)</a:t>
            </a:r>
            <a:br>
              <a:rPr lang="en-US" dirty="0"/>
            </a:br>
            <a:endParaRPr lang="en-US" dirty="0"/>
          </a:p>
        </p:txBody>
      </p:sp>
      <p:sp>
        <p:nvSpPr>
          <p:cNvPr id="3" name="Slide Number Placeholder 2">
            <a:extLst>
              <a:ext uri="{FF2B5EF4-FFF2-40B4-BE49-F238E27FC236}">
                <a16:creationId xmlns:a16="http://schemas.microsoft.com/office/drawing/2014/main" id="{C2563947-DE6B-5608-E49B-1812D524F96D}"/>
              </a:ext>
            </a:extLst>
          </p:cNvPr>
          <p:cNvSpPr>
            <a:spLocks noGrp="1"/>
          </p:cNvSpPr>
          <p:nvPr>
            <p:ph type="sldNum" sz="quarter" idx="12"/>
          </p:nvPr>
        </p:nvSpPr>
        <p:spPr/>
        <p:txBody>
          <a:bodyPr/>
          <a:lstStyle/>
          <a:p>
            <a:pPr rtl="0"/>
            <a:fld id="{C263D6C4-4840-40CC-AC84-17E24B3B7BDE}" type="slidenum">
              <a:rPr lang="en-GB" noProof="0" smtClean="0"/>
              <a:pPr rtl="0"/>
              <a:t>16</a:t>
            </a:fld>
            <a:endParaRPr lang="en-GB" noProof="0"/>
          </a:p>
        </p:txBody>
      </p:sp>
      <p:pic>
        <p:nvPicPr>
          <p:cNvPr id="4" name="Picture 3">
            <a:extLst>
              <a:ext uri="{FF2B5EF4-FFF2-40B4-BE49-F238E27FC236}">
                <a16:creationId xmlns:a16="http://schemas.microsoft.com/office/drawing/2014/main" id="{CFB16FE8-BD3D-B635-8E61-8732A3C4B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130" y="810001"/>
            <a:ext cx="1778714" cy="3926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2570043-97CE-9117-753A-0F7B71DD6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725" y="810001"/>
            <a:ext cx="1774508" cy="3935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D892547-4C52-C920-9A2D-8A4BBE32BF0E}"/>
              </a:ext>
            </a:extLst>
          </p:cNvPr>
          <p:cNvSpPr txBox="1"/>
          <p:nvPr/>
        </p:nvSpPr>
        <p:spPr>
          <a:xfrm>
            <a:off x="333375" y="1508135"/>
            <a:ext cx="4572000" cy="646331"/>
          </a:xfrm>
          <a:prstGeom prst="rect">
            <a:avLst/>
          </a:prstGeom>
          <a:noFill/>
        </p:spPr>
        <p:txBody>
          <a:bodyPr wrap="square">
            <a:spAutoFit/>
          </a:bodyPr>
          <a:lstStyle/>
          <a:p>
            <a:pPr marL="214313" indent="-214313">
              <a:buFont typeface="Arial" panose="020B0604020202020204" pitchFamily="34" charset="0"/>
              <a:buChar char="•"/>
            </a:pPr>
            <a:r>
              <a:rPr lang="en-US" sz="1800" dirty="0">
                <a:solidFill>
                  <a:schemeClr val="bg1"/>
                </a:solidFill>
              </a:rPr>
              <a:t>The use of job card is to make a purchase request</a:t>
            </a:r>
          </a:p>
        </p:txBody>
      </p:sp>
    </p:spTree>
    <p:extLst>
      <p:ext uri="{BB962C8B-B14F-4D97-AF65-F5344CB8AC3E}">
        <p14:creationId xmlns:p14="http://schemas.microsoft.com/office/powerpoint/2010/main" val="219603434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B201-2D90-129A-A143-61A9FEF0BECB}"/>
              </a:ext>
            </a:extLst>
          </p:cNvPr>
          <p:cNvSpPr>
            <a:spLocks noGrp="1"/>
          </p:cNvSpPr>
          <p:nvPr>
            <p:ph type="title"/>
          </p:nvPr>
        </p:nvSpPr>
        <p:spPr>
          <a:xfrm>
            <a:off x="333375" y="407194"/>
            <a:ext cx="8410575" cy="830997"/>
          </a:xfrm>
        </p:spPr>
        <p:txBody>
          <a:bodyPr/>
          <a:lstStyle/>
          <a:p>
            <a:r>
              <a:rPr lang="en-US" dirty="0">
                <a:ea typeface="+mj-ea"/>
                <a:cs typeface="+mj-cs"/>
              </a:rPr>
              <a:t>Procurement (Android Application)</a:t>
            </a:r>
            <a:br>
              <a:rPr lang="en-US" dirty="0">
                <a:solidFill>
                  <a:schemeClr val="accent6">
                    <a:lumMod val="75000"/>
                  </a:schemeClr>
                </a:solidFill>
                <a:ea typeface="+mj-ea"/>
                <a:cs typeface="+mj-cs"/>
              </a:rPr>
            </a:br>
            <a:endParaRPr lang="en-US" dirty="0"/>
          </a:p>
        </p:txBody>
      </p:sp>
      <p:sp>
        <p:nvSpPr>
          <p:cNvPr id="3" name="Slide Number Placeholder 2">
            <a:extLst>
              <a:ext uri="{FF2B5EF4-FFF2-40B4-BE49-F238E27FC236}">
                <a16:creationId xmlns:a16="http://schemas.microsoft.com/office/drawing/2014/main" id="{52F3CB5C-B87A-D8F3-3DEB-874949FCB66E}"/>
              </a:ext>
            </a:extLst>
          </p:cNvPr>
          <p:cNvSpPr>
            <a:spLocks noGrp="1"/>
          </p:cNvSpPr>
          <p:nvPr>
            <p:ph type="sldNum" sz="quarter" idx="12"/>
          </p:nvPr>
        </p:nvSpPr>
        <p:spPr/>
        <p:txBody>
          <a:bodyPr/>
          <a:lstStyle/>
          <a:p>
            <a:pPr rtl="0"/>
            <a:fld id="{C263D6C4-4840-40CC-AC84-17E24B3B7BDE}" type="slidenum">
              <a:rPr lang="en-GB" noProof="0" smtClean="0"/>
              <a:pPr rtl="0"/>
              <a:t>17</a:t>
            </a:fld>
            <a:endParaRPr lang="en-GB" noProof="0"/>
          </a:p>
        </p:txBody>
      </p:sp>
      <p:pic>
        <p:nvPicPr>
          <p:cNvPr id="4" name="Picture 3">
            <a:extLst>
              <a:ext uri="{FF2B5EF4-FFF2-40B4-BE49-F238E27FC236}">
                <a16:creationId xmlns:a16="http://schemas.microsoft.com/office/drawing/2014/main" id="{87E24BC0-0DEE-79AB-6963-CF3903368F39}"/>
              </a:ext>
            </a:extLst>
          </p:cNvPr>
          <p:cNvPicPr>
            <a:picLocks noChangeAspect="1"/>
          </p:cNvPicPr>
          <p:nvPr/>
        </p:nvPicPr>
        <p:blipFill>
          <a:blip r:embed="rId3"/>
          <a:stretch>
            <a:fillRect/>
          </a:stretch>
        </p:blipFill>
        <p:spPr>
          <a:xfrm>
            <a:off x="6325267" y="936214"/>
            <a:ext cx="2208467" cy="3800093"/>
          </a:xfrm>
          <a:prstGeom prst="rect">
            <a:avLst/>
          </a:prstGeom>
        </p:spPr>
      </p:pic>
      <p:sp>
        <p:nvSpPr>
          <p:cNvPr id="5" name="TextBox 4">
            <a:extLst>
              <a:ext uri="{FF2B5EF4-FFF2-40B4-BE49-F238E27FC236}">
                <a16:creationId xmlns:a16="http://schemas.microsoft.com/office/drawing/2014/main" id="{964A0170-4C58-E191-3510-152C29D98EE2}"/>
              </a:ext>
            </a:extLst>
          </p:cNvPr>
          <p:cNvSpPr txBox="1"/>
          <p:nvPr/>
        </p:nvSpPr>
        <p:spPr>
          <a:xfrm>
            <a:off x="511969" y="1443038"/>
            <a:ext cx="3543300" cy="738664"/>
          </a:xfrm>
          <a:prstGeom prst="rect">
            <a:avLst/>
          </a:prstGeom>
          <a:noFill/>
        </p:spPr>
        <p:txBody>
          <a:bodyPr wrap="square" rtlCol="0">
            <a:spAutoFit/>
          </a:bodyPr>
          <a:lstStyle/>
          <a:p>
            <a:pPr marL="214313" indent="-214313">
              <a:buFont typeface="Arial" panose="020B0604020202020204" pitchFamily="34" charset="0"/>
              <a:buChar char="•"/>
            </a:pPr>
            <a:r>
              <a:rPr lang="en-US" sz="2100" dirty="0">
                <a:solidFill>
                  <a:schemeClr val="bg1"/>
                </a:solidFill>
              </a:rPr>
              <a:t>This App is used to take the quotation</a:t>
            </a:r>
          </a:p>
        </p:txBody>
      </p:sp>
    </p:spTree>
    <p:extLst>
      <p:ext uri="{BB962C8B-B14F-4D97-AF65-F5344CB8AC3E}">
        <p14:creationId xmlns:p14="http://schemas.microsoft.com/office/powerpoint/2010/main" val="43858254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BD01-B80F-5CBE-A541-EC094E2DF02F}"/>
              </a:ext>
            </a:extLst>
          </p:cNvPr>
          <p:cNvSpPr>
            <a:spLocks noGrp="1"/>
          </p:cNvSpPr>
          <p:nvPr>
            <p:ph type="title"/>
          </p:nvPr>
        </p:nvSpPr>
        <p:spPr>
          <a:xfrm>
            <a:off x="333375" y="407194"/>
            <a:ext cx="8410575" cy="830997"/>
          </a:xfrm>
        </p:spPr>
        <p:txBody>
          <a:bodyPr/>
          <a:lstStyle/>
          <a:p>
            <a:r>
              <a:rPr lang="en-US" dirty="0"/>
              <a:t>Store Issuance (Android Application)</a:t>
            </a:r>
            <a:br>
              <a:rPr lang="en-US" dirty="0"/>
            </a:br>
            <a:endParaRPr lang="en-US" dirty="0"/>
          </a:p>
        </p:txBody>
      </p:sp>
      <p:sp>
        <p:nvSpPr>
          <p:cNvPr id="3" name="Slide Number Placeholder 2">
            <a:extLst>
              <a:ext uri="{FF2B5EF4-FFF2-40B4-BE49-F238E27FC236}">
                <a16:creationId xmlns:a16="http://schemas.microsoft.com/office/drawing/2014/main" id="{DF3781ED-3330-A394-FF3D-BA5A4F063112}"/>
              </a:ext>
            </a:extLst>
          </p:cNvPr>
          <p:cNvSpPr>
            <a:spLocks noGrp="1"/>
          </p:cNvSpPr>
          <p:nvPr>
            <p:ph type="sldNum" sz="quarter" idx="12"/>
          </p:nvPr>
        </p:nvSpPr>
        <p:spPr/>
        <p:txBody>
          <a:bodyPr/>
          <a:lstStyle/>
          <a:p>
            <a:pPr rtl="0"/>
            <a:fld id="{C263D6C4-4840-40CC-AC84-17E24B3B7BDE}" type="slidenum">
              <a:rPr lang="en-GB" noProof="0" smtClean="0"/>
              <a:pPr rtl="0"/>
              <a:t>18</a:t>
            </a:fld>
            <a:endParaRPr lang="en-GB" noProof="0"/>
          </a:p>
        </p:txBody>
      </p:sp>
      <p:pic>
        <p:nvPicPr>
          <p:cNvPr id="4" name="Picture 3">
            <a:extLst>
              <a:ext uri="{FF2B5EF4-FFF2-40B4-BE49-F238E27FC236}">
                <a16:creationId xmlns:a16="http://schemas.microsoft.com/office/drawing/2014/main" id="{46C90438-9931-38FE-901A-51C9D6E18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28701"/>
            <a:ext cx="1976187" cy="3826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99E08F8-F62A-7B54-BFBF-4EC734D9A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7784" y="1028701"/>
            <a:ext cx="1976187" cy="3826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FD5BA7F4-03DD-7860-357B-9F096FC3C17D}"/>
              </a:ext>
            </a:extLst>
          </p:cNvPr>
          <p:cNvSpPr txBox="1"/>
          <p:nvPr/>
        </p:nvSpPr>
        <p:spPr>
          <a:xfrm>
            <a:off x="526257" y="1678782"/>
            <a:ext cx="3573658" cy="646331"/>
          </a:xfrm>
          <a:prstGeom prst="rect">
            <a:avLst/>
          </a:prstGeom>
          <a:noFill/>
        </p:spPr>
        <p:txBody>
          <a:bodyPr wrap="square" rtlCol="0">
            <a:spAutoFit/>
          </a:bodyPr>
          <a:lstStyle/>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This App is used to issue the items from store</a:t>
            </a:r>
          </a:p>
        </p:txBody>
      </p:sp>
    </p:spTree>
    <p:extLst>
      <p:ext uri="{BB962C8B-B14F-4D97-AF65-F5344CB8AC3E}">
        <p14:creationId xmlns:p14="http://schemas.microsoft.com/office/powerpoint/2010/main" val="206562740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D897-10BE-4DC6-4B69-F665FF92532C}"/>
              </a:ext>
            </a:extLst>
          </p:cNvPr>
          <p:cNvSpPr>
            <a:spLocks noGrp="1"/>
          </p:cNvSpPr>
          <p:nvPr>
            <p:ph type="title"/>
          </p:nvPr>
        </p:nvSpPr>
        <p:spPr/>
        <p:txBody>
          <a:bodyPr/>
          <a:lstStyle/>
          <a:p>
            <a:r>
              <a:rPr lang="en-US" dirty="0"/>
              <a:t>Mess Management System</a:t>
            </a:r>
          </a:p>
        </p:txBody>
      </p:sp>
      <p:sp>
        <p:nvSpPr>
          <p:cNvPr id="3" name="Slide Number Placeholder 2">
            <a:extLst>
              <a:ext uri="{FF2B5EF4-FFF2-40B4-BE49-F238E27FC236}">
                <a16:creationId xmlns:a16="http://schemas.microsoft.com/office/drawing/2014/main" id="{2DDABF0F-701E-6AA5-9D4A-5C5D275DB06B}"/>
              </a:ext>
            </a:extLst>
          </p:cNvPr>
          <p:cNvSpPr>
            <a:spLocks noGrp="1"/>
          </p:cNvSpPr>
          <p:nvPr>
            <p:ph type="sldNum" sz="quarter" idx="12"/>
          </p:nvPr>
        </p:nvSpPr>
        <p:spPr/>
        <p:txBody>
          <a:bodyPr/>
          <a:lstStyle/>
          <a:p>
            <a:pPr rtl="0"/>
            <a:fld id="{C263D6C4-4840-40CC-AC84-17E24B3B7BDE}" type="slidenum">
              <a:rPr lang="en-GB" noProof="0" smtClean="0"/>
              <a:pPr rtl="0"/>
              <a:t>19</a:t>
            </a:fld>
            <a:endParaRPr lang="en-GB" noProof="0"/>
          </a:p>
        </p:txBody>
      </p:sp>
      <p:pic>
        <p:nvPicPr>
          <p:cNvPr id="4" name="Content Placeholder 8">
            <a:extLst>
              <a:ext uri="{FF2B5EF4-FFF2-40B4-BE49-F238E27FC236}">
                <a16:creationId xmlns:a16="http://schemas.microsoft.com/office/drawing/2014/main" id="{D1C65D7F-4F1F-0D5A-47E3-9C3EAEB2683B}"/>
              </a:ext>
            </a:extLst>
          </p:cNvPr>
          <p:cNvPicPr>
            <a:picLocks noChangeAspect="1"/>
          </p:cNvPicPr>
          <p:nvPr/>
        </p:nvPicPr>
        <p:blipFill>
          <a:blip r:embed="rId3"/>
          <a:stretch>
            <a:fillRect/>
          </a:stretch>
        </p:blipFill>
        <p:spPr>
          <a:xfrm>
            <a:off x="1143000" y="1070372"/>
            <a:ext cx="6629400" cy="3280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674413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9" name="Google Shape;1189;p39"/>
          <p:cNvSpPr/>
          <p:nvPr/>
        </p:nvSpPr>
        <p:spPr>
          <a:xfrm rot="20457531" flipH="1">
            <a:off x="5700934" y="1445751"/>
            <a:ext cx="1705551" cy="1496120"/>
          </a:xfrm>
          <a:prstGeom prst="arc">
            <a:avLst>
              <a:gd name="adj1" fmla="val 11089341"/>
              <a:gd name="adj2" fmla="val 19495686"/>
            </a:avLst>
          </a:prstGeom>
          <a:noFill/>
          <a:ln w="9525" cap="flat" cmpd="sng">
            <a:solidFill>
              <a:srgbClr val="000000"/>
            </a:solidFill>
            <a:prstDash val="dash"/>
            <a:round/>
            <a:headEnd type="none" w="sm" len="sm"/>
            <a:tailEnd type="triangl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9"/>
          <p:cNvSpPr txBox="1">
            <a:spLocks noGrp="1"/>
          </p:cNvSpPr>
          <p:nvPr>
            <p:ph type="title"/>
          </p:nvPr>
        </p:nvSpPr>
        <p:spPr>
          <a:xfrm>
            <a:off x="457200" y="410725"/>
            <a:ext cx="4114800" cy="48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KPI’s Based Culture </a:t>
            </a:r>
            <a:endParaRPr b="1" dirty="0"/>
          </a:p>
        </p:txBody>
      </p:sp>
      <p:sp>
        <p:nvSpPr>
          <p:cNvPr id="1191" name="Google Shape;1191;p39"/>
          <p:cNvSpPr/>
          <p:nvPr/>
        </p:nvSpPr>
        <p:spPr>
          <a:xfrm>
            <a:off x="457200" y="2982250"/>
            <a:ext cx="1821600" cy="3207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Step 03</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192" name="Google Shape;1192;p39"/>
          <p:cNvSpPr/>
          <p:nvPr/>
        </p:nvSpPr>
        <p:spPr>
          <a:xfrm>
            <a:off x="2593200" y="2687575"/>
            <a:ext cx="1821600" cy="3207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Step 02</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93" name="Google Shape;1193;p39"/>
          <p:cNvSpPr/>
          <p:nvPr/>
        </p:nvSpPr>
        <p:spPr>
          <a:xfrm>
            <a:off x="4729200" y="2393125"/>
            <a:ext cx="1821600" cy="320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Step 01</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194" name="Google Shape;1194;p39"/>
          <p:cNvSpPr/>
          <p:nvPr/>
        </p:nvSpPr>
        <p:spPr>
          <a:xfrm>
            <a:off x="6865200" y="2098650"/>
            <a:ext cx="1821600" cy="320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Company Goal</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grpSp>
        <p:nvGrpSpPr>
          <p:cNvPr id="1196" name="Google Shape;1196;p39"/>
          <p:cNvGrpSpPr/>
          <p:nvPr/>
        </p:nvGrpSpPr>
        <p:grpSpPr>
          <a:xfrm>
            <a:off x="6865200" y="2571750"/>
            <a:ext cx="2030145" cy="2161200"/>
            <a:chOff x="6865200" y="2571750"/>
            <a:chExt cx="2030145" cy="2161200"/>
          </a:xfrm>
        </p:grpSpPr>
        <p:sp>
          <p:nvSpPr>
            <p:cNvPr id="1197" name="Google Shape;1197;p39"/>
            <p:cNvSpPr/>
            <p:nvPr/>
          </p:nvSpPr>
          <p:spPr>
            <a:xfrm>
              <a:off x="6865200" y="2571750"/>
              <a:ext cx="1821600" cy="2161200"/>
            </a:xfrm>
            <a:prstGeom prst="rect">
              <a:avLst/>
            </a:prstGeom>
            <a:solidFill>
              <a:schemeClr val="l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8" name="Google Shape;1198;p39"/>
            <p:cNvGrpSpPr/>
            <p:nvPr/>
          </p:nvGrpSpPr>
          <p:grpSpPr>
            <a:xfrm>
              <a:off x="6920142" y="3068403"/>
              <a:ext cx="1975203" cy="1068197"/>
              <a:chOff x="6763292" y="1202628"/>
              <a:chExt cx="1975203" cy="1068197"/>
            </a:xfrm>
          </p:grpSpPr>
          <p:sp>
            <p:nvSpPr>
              <p:cNvPr id="1199" name="Google Shape;1199;p39"/>
              <p:cNvSpPr txBox="1"/>
              <p:nvPr/>
            </p:nvSpPr>
            <p:spPr>
              <a:xfrm>
                <a:off x="6763292" y="1202628"/>
                <a:ext cx="1975203" cy="312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E81080"/>
                    </a:solidFill>
                    <a:effectLst/>
                    <a:uLnTx/>
                    <a:uFillTx/>
                    <a:latin typeface="Fira Sans Extra Condensed Medium"/>
                    <a:ea typeface="Fira Sans Extra Condensed Medium"/>
                    <a:cs typeface="Fira Sans Extra Condensed Medium"/>
                    <a:sym typeface="Fira Sans Extra Condensed Medium"/>
                  </a:rPr>
                  <a:t>Strategic Mission</a:t>
                </a:r>
              </a:p>
            </p:txBody>
          </p:sp>
          <p:sp>
            <p:nvSpPr>
              <p:cNvPr id="1200" name="Google Shape;1200;p39"/>
              <p:cNvSpPr txBox="1"/>
              <p:nvPr/>
            </p:nvSpPr>
            <p:spPr>
              <a:xfrm>
                <a:off x="6788750" y="1580525"/>
                <a:ext cx="1660800" cy="690300"/>
              </a:xfrm>
              <a:prstGeom prst="rect">
                <a:avLst/>
              </a:prstGeom>
              <a:noFill/>
              <a:ln>
                <a:noFill/>
              </a:ln>
            </p:spPr>
            <p:txBody>
              <a:bodyPr spcFirstLastPara="1" wrap="square" lIns="91425" tIns="91425" rIns="91425" bIns="91425" anchor="ctr" anchorCtr="0">
                <a:noAutofit/>
              </a:bodyPr>
              <a:lstStyle/>
              <a:p>
                <a:pPr lvl="0"/>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Company Yearly Goals</a:t>
                </a:r>
              </a:p>
              <a:p>
                <a:pPr lvl="0"/>
                <a:endParaRPr lang="en-US" sz="1050" dirty="0">
                  <a:latin typeface="Roboto"/>
                  <a:ea typeface="Roboto"/>
                  <a:cs typeface="Roboto"/>
                  <a:sym typeface="Roboto"/>
                </a:endParaRPr>
              </a:p>
              <a:p>
                <a:pPr lvl="0"/>
                <a:r>
                  <a:rPr lang="en-US" sz="1050" dirty="0">
                    <a:latin typeface="Roboto"/>
                    <a:ea typeface="Roboto"/>
                    <a:cs typeface="Roboto"/>
                    <a:sym typeface="Roboto"/>
                  </a:rPr>
                  <a:t>(approved by BOD along with SMT)</a:t>
                </a:r>
                <a:endParaRPr kumimoji="0" sz="1050" b="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grpSp>
        <p:nvGrpSpPr>
          <p:cNvPr id="1201" name="Google Shape;1201;p39"/>
          <p:cNvGrpSpPr/>
          <p:nvPr/>
        </p:nvGrpSpPr>
        <p:grpSpPr>
          <a:xfrm>
            <a:off x="457200" y="3455152"/>
            <a:ext cx="1915006" cy="1277700"/>
            <a:chOff x="457200" y="3455152"/>
            <a:chExt cx="1915006" cy="1277700"/>
          </a:xfrm>
        </p:grpSpPr>
        <p:sp>
          <p:nvSpPr>
            <p:cNvPr id="1202" name="Google Shape;1202;p39"/>
            <p:cNvSpPr/>
            <p:nvPr/>
          </p:nvSpPr>
          <p:spPr>
            <a:xfrm>
              <a:off x="457200" y="3455152"/>
              <a:ext cx="1821600" cy="1277700"/>
            </a:xfrm>
            <a:prstGeom prst="rect">
              <a:avLst/>
            </a:prstGeom>
            <a:solidFill>
              <a:schemeClr val="l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3" name="Google Shape;1203;p39"/>
            <p:cNvGrpSpPr/>
            <p:nvPr/>
          </p:nvGrpSpPr>
          <p:grpSpPr>
            <a:xfrm>
              <a:off x="533108" y="3574709"/>
              <a:ext cx="1839098" cy="1003541"/>
              <a:chOff x="694475" y="1267284"/>
              <a:chExt cx="1839098" cy="1003541"/>
            </a:xfrm>
          </p:grpSpPr>
          <p:sp>
            <p:nvSpPr>
              <p:cNvPr id="1204" name="Google Shape;1204;p39"/>
              <p:cNvSpPr txBox="1"/>
              <p:nvPr/>
            </p:nvSpPr>
            <p:spPr>
              <a:xfrm>
                <a:off x="770366" y="1267284"/>
                <a:ext cx="1669800" cy="312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AC71EC"/>
                    </a:solidFill>
                    <a:effectLst/>
                    <a:uLnTx/>
                    <a:uFillTx/>
                    <a:latin typeface="Fira Sans Extra Condensed Medium"/>
                    <a:ea typeface="Fira Sans Extra Condensed Medium"/>
                    <a:cs typeface="Fira Sans Extra Condensed Medium"/>
                    <a:sym typeface="Fira Sans Extra Condensed Medium"/>
                  </a:rPr>
                  <a:t>Indiviual KPIs</a:t>
                </a:r>
                <a:endParaRPr kumimoji="0" sz="1500" b="1" i="0" u="none" strike="noStrike" kern="0" cap="none" spc="0" normalizeH="0" baseline="0" noProof="0" dirty="0">
                  <a:ln>
                    <a:noFill/>
                  </a:ln>
                  <a:solidFill>
                    <a:srgbClr val="AC71EC"/>
                  </a:solidFill>
                  <a:effectLst/>
                  <a:uLnTx/>
                  <a:uFillTx/>
                  <a:latin typeface="Fira Sans Extra Condensed Medium"/>
                  <a:ea typeface="Fira Sans Extra Condensed Medium"/>
                  <a:cs typeface="Fira Sans Extra Condensed Medium"/>
                  <a:sym typeface="Fira Sans Extra Condensed Medium"/>
                </a:endParaRPr>
              </a:p>
            </p:txBody>
          </p:sp>
          <p:sp>
            <p:nvSpPr>
              <p:cNvPr id="1205" name="Google Shape;1205;p39"/>
              <p:cNvSpPr txBox="1"/>
              <p:nvPr/>
            </p:nvSpPr>
            <p:spPr>
              <a:xfrm>
                <a:off x="694475" y="1580525"/>
                <a:ext cx="1839098" cy="690300"/>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Increments.</a:t>
                </a:r>
              </a:p>
              <a:p>
                <a:pPr marR="0" lvl="0" algn="l" defTabSz="914400" rtl="0" eaLnBrk="1" fontAlgn="auto" latinLnBrk="0" hangingPunct="1">
                  <a:lnSpc>
                    <a:spcPct val="100000"/>
                  </a:lnSpc>
                  <a:spcBef>
                    <a:spcPts val="0"/>
                  </a:spcBef>
                  <a:spcAft>
                    <a:spcPts val="0"/>
                  </a:spcAft>
                  <a:buClr>
                    <a:srgbClr val="000000"/>
                  </a:buClr>
                  <a:buSzTx/>
                  <a:tabLst/>
                  <a:defRPr/>
                </a:pPr>
                <a:r>
                  <a:rPr lang="en-US" sz="1050" dirty="0">
                    <a:latin typeface="Roboto"/>
                    <a:ea typeface="Roboto"/>
                    <a:cs typeface="Roboto"/>
                    <a:sym typeface="Roboto"/>
                  </a:rPr>
                  <a:t>Promotions.</a:t>
                </a: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Fairness of the Program.</a:t>
                </a:r>
                <a:endParaRPr kumimoji="0" sz="105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grpSp>
        <p:nvGrpSpPr>
          <p:cNvPr id="1206" name="Google Shape;1206;p39"/>
          <p:cNvGrpSpPr/>
          <p:nvPr/>
        </p:nvGrpSpPr>
        <p:grpSpPr>
          <a:xfrm>
            <a:off x="4693540" y="2866217"/>
            <a:ext cx="2078254" cy="1866300"/>
            <a:chOff x="4693540" y="2866217"/>
            <a:chExt cx="2078254" cy="1866300"/>
          </a:xfrm>
        </p:grpSpPr>
        <p:sp>
          <p:nvSpPr>
            <p:cNvPr id="1207" name="Google Shape;1207;p39"/>
            <p:cNvSpPr/>
            <p:nvPr/>
          </p:nvSpPr>
          <p:spPr>
            <a:xfrm>
              <a:off x="4729206" y="2866217"/>
              <a:ext cx="1821600" cy="1866300"/>
            </a:xfrm>
            <a:prstGeom prst="rect">
              <a:avLst/>
            </a:prstGeom>
            <a:solidFill>
              <a:schemeClr val="l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208" name="Google Shape;1208;p39"/>
            <p:cNvGrpSpPr/>
            <p:nvPr/>
          </p:nvGrpSpPr>
          <p:grpSpPr>
            <a:xfrm>
              <a:off x="4693540" y="3243120"/>
              <a:ext cx="2078254" cy="1028830"/>
              <a:chOff x="4646509" y="1230320"/>
              <a:chExt cx="2078254" cy="1028830"/>
            </a:xfrm>
          </p:grpSpPr>
          <p:sp>
            <p:nvSpPr>
              <p:cNvPr id="1209" name="Google Shape;1209;p39"/>
              <p:cNvSpPr txBox="1"/>
              <p:nvPr/>
            </p:nvSpPr>
            <p:spPr>
              <a:xfrm>
                <a:off x="4646509" y="1230320"/>
                <a:ext cx="2055532" cy="312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500" b="1" dirty="0">
                    <a:solidFill>
                      <a:srgbClr val="670591"/>
                    </a:solidFill>
                    <a:latin typeface="Fira Sans Extra Condensed Medium"/>
                    <a:ea typeface="Fira Sans Extra Condensed Medium"/>
                    <a:cs typeface="Fira Sans Extra Condensed Medium"/>
                    <a:sym typeface="Fira Sans Extra Condensed Medium"/>
                  </a:rPr>
                  <a:t>Departmental KPIs</a:t>
                </a:r>
                <a:endParaRPr kumimoji="0" sz="1500" b="1" i="0" u="none" strike="noStrike" kern="0" cap="none" spc="0" normalizeH="0" baseline="0" noProof="0" dirty="0">
                  <a:ln>
                    <a:noFill/>
                  </a:ln>
                  <a:solidFill>
                    <a:srgbClr val="670591"/>
                  </a:solidFill>
                  <a:effectLst/>
                  <a:uLnTx/>
                  <a:uFillTx/>
                  <a:latin typeface="Fira Sans Extra Condensed Medium"/>
                  <a:ea typeface="Fira Sans Extra Condensed Medium"/>
                  <a:cs typeface="Fira Sans Extra Condensed Medium"/>
                  <a:sym typeface="Fira Sans Extra Condensed Medium"/>
                </a:endParaRPr>
              </a:p>
            </p:txBody>
          </p:sp>
          <p:sp>
            <p:nvSpPr>
              <p:cNvPr id="1210" name="Google Shape;1210;p39"/>
              <p:cNvSpPr txBox="1"/>
              <p:nvPr/>
            </p:nvSpPr>
            <p:spPr>
              <a:xfrm>
                <a:off x="4666919" y="1568850"/>
                <a:ext cx="2057844" cy="690300"/>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endParaRP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Periodic Assessments by </a:t>
                </a: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Audit Department.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grpSp>
        <p:nvGrpSpPr>
          <p:cNvPr id="1211" name="Google Shape;1211;p39"/>
          <p:cNvGrpSpPr/>
          <p:nvPr/>
        </p:nvGrpSpPr>
        <p:grpSpPr>
          <a:xfrm>
            <a:off x="2593202" y="3160684"/>
            <a:ext cx="1899759" cy="1572000"/>
            <a:chOff x="2593202" y="3160684"/>
            <a:chExt cx="1899759" cy="1572000"/>
          </a:xfrm>
        </p:grpSpPr>
        <p:sp>
          <p:nvSpPr>
            <p:cNvPr id="1212" name="Google Shape;1212;p39"/>
            <p:cNvSpPr/>
            <p:nvPr/>
          </p:nvSpPr>
          <p:spPr>
            <a:xfrm>
              <a:off x="2593203" y="3160684"/>
              <a:ext cx="1821600" cy="1572000"/>
            </a:xfrm>
            <a:prstGeom prst="rect">
              <a:avLst/>
            </a:prstGeom>
            <a:solidFill>
              <a:schemeClr val="l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213" name="Google Shape;1213;p39"/>
            <p:cNvGrpSpPr/>
            <p:nvPr/>
          </p:nvGrpSpPr>
          <p:grpSpPr>
            <a:xfrm>
              <a:off x="2593202" y="3462425"/>
              <a:ext cx="1899759" cy="952950"/>
              <a:chOff x="2651499" y="1302325"/>
              <a:chExt cx="1899759" cy="952950"/>
            </a:xfrm>
          </p:grpSpPr>
          <p:sp>
            <p:nvSpPr>
              <p:cNvPr id="1214" name="Google Shape;1214;p39"/>
              <p:cNvSpPr txBox="1"/>
              <p:nvPr/>
            </p:nvSpPr>
            <p:spPr>
              <a:xfrm>
                <a:off x="2792553" y="1302325"/>
                <a:ext cx="1665300" cy="312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833CD8"/>
                    </a:solidFill>
                    <a:effectLst/>
                    <a:uLnTx/>
                    <a:uFillTx/>
                    <a:latin typeface="Fira Sans Extra Condensed Medium"/>
                    <a:ea typeface="Fira Sans Extra Condensed Medium"/>
                    <a:cs typeface="Fira Sans Extra Condensed Medium"/>
                    <a:sym typeface="Fira Sans Extra Condensed Medium"/>
                  </a:rPr>
                  <a:t>Section KPIs</a:t>
                </a:r>
                <a:endParaRPr kumimoji="0" sz="1500" b="1" i="0" u="none" strike="noStrike" kern="0" cap="none" spc="0" normalizeH="0" baseline="0" noProof="0" dirty="0">
                  <a:ln>
                    <a:noFill/>
                  </a:ln>
                  <a:solidFill>
                    <a:srgbClr val="833CD8"/>
                  </a:solidFill>
                  <a:effectLst/>
                  <a:uLnTx/>
                  <a:uFillTx/>
                  <a:latin typeface="Fira Sans Extra Condensed Medium"/>
                  <a:ea typeface="Fira Sans Extra Condensed Medium"/>
                  <a:cs typeface="Fira Sans Extra Condensed Medium"/>
                  <a:sym typeface="Fira Sans Extra Condensed Medium"/>
                </a:endParaRPr>
              </a:p>
            </p:txBody>
          </p:sp>
          <p:sp>
            <p:nvSpPr>
              <p:cNvPr id="1215" name="Google Shape;1215;p39"/>
              <p:cNvSpPr txBox="1"/>
              <p:nvPr/>
            </p:nvSpPr>
            <p:spPr>
              <a:xfrm>
                <a:off x="2651499" y="1564975"/>
                <a:ext cx="1899759" cy="690300"/>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Self Audit – Section Wise.</a:t>
                </a: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050" b="0" i="0" u="none" strike="noStrike" kern="0" cap="none" spc="0" normalizeH="0" baseline="0" noProof="0" dirty="0">
                    <a:ln>
                      <a:noFill/>
                    </a:ln>
                    <a:solidFill>
                      <a:srgbClr val="000000"/>
                    </a:solidFill>
                    <a:effectLst/>
                    <a:uLnTx/>
                    <a:uFillTx/>
                    <a:latin typeface="Roboto"/>
                    <a:ea typeface="Roboto"/>
                    <a:cs typeface="Roboto"/>
                    <a:sym typeface="Roboto"/>
                  </a:rPr>
                  <a:t>Departmental Review.</a:t>
                </a:r>
                <a:endParaRPr kumimoji="0" sz="105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grpSp>
        <p:nvGrpSpPr>
          <p:cNvPr id="1216" name="Google Shape;1216;p39"/>
          <p:cNvGrpSpPr/>
          <p:nvPr/>
        </p:nvGrpSpPr>
        <p:grpSpPr>
          <a:xfrm>
            <a:off x="7328736" y="511975"/>
            <a:ext cx="1171984" cy="1419432"/>
            <a:chOff x="7328736" y="511975"/>
            <a:chExt cx="1171984" cy="1419432"/>
          </a:xfrm>
        </p:grpSpPr>
        <p:grpSp>
          <p:nvGrpSpPr>
            <p:cNvPr id="1217" name="Google Shape;1217;p39"/>
            <p:cNvGrpSpPr/>
            <p:nvPr/>
          </p:nvGrpSpPr>
          <p:grpSpPr>
            <a:xfrm>
              <a:off x="7328736" y="778359"/>
              <a:ext cx="894528" cy="894769"/>
              <a:chOff x="7016748" y="768784"/>
              <a:chExt cx="894528" cy="894769"/>
            </a:xfrm>
          </p:grpSpPr>
          <p:sp>
            <p:nvSpPr>
              <p:cNvPr id="1218" name="Google Shape;1218;p39"/>
              <p:cNvSpPr/>
              <p:nvPr/>
            </p:nvSpPr>
            <p:spPr>
              <a:xfrm flipH="1">
                <a:off x="7016748" y="768784"/>
                <a:ext cx="894528" cy="894769"/>
              </a:xfrm>
              <a:custGeom>
                <a:avLst/>
                <a:gdLst/>
                <a:ahLst/>
                <a:cxnLst/>
                <a:rect l="l" t="t" r="r" b="b"/>
                <a:pathLst>
                  <a:path w="44626" h="44638" extrusionOk="0">
                    <a:moveTo>
                      <a:pt x="22313" y="1"/>
                    </a:moveTo>
                    <a:cubicBezTo>
                      <a:pt x="10002" y="1"/>
                      <a:pt x="1" y="10014"/>
                      <a:pt x="1" y="22313"/>
                    </a:cubicBezTo>
                    <a:cubicBezTo>
                      <a:pt x="1" y="34624"/>
                      <a:pt x="10002" y="44637"/>
                      <a:pt x="22313" y="44637"/>
                    </a:cubicBezTo>
                    <a:cubicBezTo>
                      <a:pt x="34612" y="44637"/>
                      <a:pt x="44625" y="34624"/>
                      <a:pt x="44625" y="22313"/>
                    </a:cubicBezTo>
                    <a:cubicBezTo>
                      <a:pt x="44625" y="10014"/>
                      <a:pt x="34612" y="1"/>
                      <a:pt x="22313"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9"/>
              <p:cNvSpPr/>
              <p:nvPr/>
            </p:nvSpPr>
            <p:spPr>
              <a:xfrm flipH="1">
                <a:off x="7099813" y="851854"/>
                <a:ext cx="728415" cy="728395"/>
              </a:xfrm>
              <a:custGeom>
                <a:avLst/>
                <a:gdLst/>
                <a:ahLst/>
                <a:cxnLst/>
                <a:rect l="l" t="t" r="r" b="b"/>
                <a:pathLst>
                  <a:path w="36339" h="36338" extrusionOk="0">
                    <a:moveTo>
                      <a:pt x="18170" y="0"/>
                    </a:moveTo>
                    <a:cubicBezTo>
                      <a:pt x="8145" y="0"/>
                      <a:pt x="1" y="8156"/>
                      <a:pt x="1" y="18169"/>
                    </a:cubicBezTo>
                    <a:cubicBezTo>
                      <a:pt x="1" y="28194"/>
                      <a:pt x="8145" y="36338"/>
                      <a:pt x="18170" y="36338"/>
                    </a:cubicBezTo>
                    <a:cubicBezTo>
                      <a:pt x="28183" y="36338"/>
                      <a:pt x="36339" y="28194"/>
                      <a:pt x="36339" y="18169"/>
                    </a:cubicBezTo>
                    <a:cubicBezTo>
                      <a:pt x="36339" y="8156"/>
                      <a:pt x="28183" y="0"/>
                      <a:pt x="181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9"/>
              <p:cNvSpPr/>
              <p:nvPr/>
            </p:nvSpPr>
            <p:spPr>
              <a:xfrm flipH="1">
                <a:off x="7182858" y="935144"/>
                <a:ext cx="562302" cy="562062"/>
              </a:xfrm>
              <a:custGeom>
                <a:avLst/>
                <a:gdLst/>
                <a:ahLst/>
                <a:cxnLst/>
                <a:rect l="l" t="t" r="r" b="b"/>
                <a:pathLst>
                  <a:path w="28052" h="28040" extrusionOk="0">
                    <a:moveTo>
                      <a:pt x="14026" y="0"/>
                    </a:moveTo>
                    <a:cubicBezTo>
                      <a:pt x="6287" y="0"/>
                      <a:pt x="0" y="6287"/>
                      <a:pt x="0" y="14014"/>
                    </a:cubicBezTo>
                    <a:cubicBezTo>
                      <a:pt x="0" y="21753"/>
                      <a:pt x="6287" y="28040"/>
                      <a:pt x="14026" y="28040"/>
                    </a:cubicBezTo>
                    <a:cubicBezTo>
                      <a:pt x="21753" y="28040"/>
                      <a:pt x="28051" y="21753"/>
                      <a:pt x="28051" y="14014"/>
                    </a:cubicBezTo>
                    <a:cubicBezTo>
                      <a:pt x="28051" y="6287"/>
                      <a:pt x="21753" y="0"/>
                      <a:pt x="14026"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9"/>
              <p:cNvSpPr/>
              <p:nvPr/>
            </p:nvSpPr>
            <p:spPr>
              <a:xfrm flipH="1">
                <a:off x="7266143" y="1018193"/>
                <a:ext cx="395969" cy="395969"/>
              </a:xfrm>
              <a:custGeom>
                <a:avLst/>
                <a:gdLst/>
                <a:ahLst/>
                <a:cxnLst/>
                <a:rect l="l" t="t" r="r" b="b"/>
                <a:pathLst>
                  <a:path w="19754" h="19754" extrusionOk="0">
                    <a:moveTo>
                      <a:pt x="9883" y="1"/>
                    </a:moveTo>
                    <a:cubicBezTo>
                      <a:pt x="4430" y="1"/>
                      <a:pt x="1" y="4430"/>
                      <a:pt x="1" y="9883"/>
                    </a:cubicBezTo>
                    <a:cubicBezTo>
                      <a:pt x="1" y="15324"/>
                      <a:pt x="4430" y="19753"/>
                      <a:pt x="9883" y="19753"/>
                    </a:cubicBezTo>
                    <a:cubicBezTo>
                      <a:pt x="15324" y="19753"/>
                      <a:pt x="19753" y="15324"/>
                      <a:pt x="19753" y="9883"/>
                    </a:cubicBezTo>
                    <a:cubicBezTo>
                      <a:pt x="19753" y="4430"/>
                      <a:pt x="15324" y="1"/>
                      <a:pt x="98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9"/>
              <p:cNvSpPr/>
              <p:nvPr/>
            </p:nvSpPr>
            <p:spPr>
              <a:xfrm flipH="1">
                <a:off x="7349208" y="1101263"/>
                <a:ext cx="229836" cy="229836"/>
              </a:xfrm>
              <a:custGeom>
                <a:avLst/>
                <a:gdLst/>
                <a:ahLst/>
                <a:cxnLst/>
                <a:rect l="l" t="t" r="r" b="b"/>
                <a:pathLst>
                  <a:path w="11466" h="11466" extrusionOk="0">
                    <a:moveTo>
                      <a:pt x="5739" y="0"/>
                    </a:moveTo>
                    <a:cubicBezTo>
                      <a:pt x="2572" y="0"/>
                      <a:pt x="0" y="2572"/>
                      <a:pt x="0" y="5739"/>
                    </a:cubicBezTo>
                    <a:cubicBezTo>
                      <a:pt x="0" y="8894"/>
                      <a:pt x="2572" y="11466"/>
                      <a:pt x="5739" y="11466"/>
                    </a:cubicBezTo>
                    <a:cubicBezTo>
                      <a:pt x="8894" y="11466"/>
                      <a:pt x="11466" y="8894"/>
                      <a:pt x="11466" y="5739"/>
                    </a:cubicBezTo>
                    <a:cubicBezTo>
                      <a:pt x="11466" y="2572"/>
                      <a:pt x="8894" y="0"/>
                      <a:pt x="5739"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3" name="Google Shape;1223;p39"/>
            <p:cNvGrpSpPr/>
            <p:nvPr/>
          </p:nvGrpSpPr>
          <p:grpSpPr>
            <a:xfrm>
              <a:off x="7910497" y="511975"/>
              <a:ext cx="553523" cy="542833"/>
              <a:chOff x="8832872" y="520950"/>
              <a:chExt cx="553523" cy="542833"/>
            </a:xfrm>
          </p:grpSpPr>
          <p:sp>
            <p:nvSpPr>
              <p:cNvPr id="1224" name="Google Shape;1224;p39"/>
              <p:cNvSpPr/>
              <p:nvPr/>
            </p:nvSpPr>
            <p:spPr>
              <a:xfrm flipH="1">
                <a:off x="9043646" y="685365"/>
                <a:ext cx="342749" cy="171846"/>
              </a:xfrm>
              <a:custGeom>
                <a:avLst/>
                <a:gdLst/>
                <a:ahLst/>
                <a:cxnLst/>
                <a:rect l="l" t="t" r="r" b="b"/>
                <a:pathLst>
                  <a:path w="17099" h="8573" extrusionOk="0">
                    <a:moveTo>
                      <a:pt x="1251" y="0"/>
                    </a:moveTo>
                    <a:cubicBezTo>
                      <a:pt x="418" y="0"/>
                      <a:pt x="1" y="1012"/>
                      <a:pt x="596" y="1596"/>
                    </a:cubicBezTo>
                    <a:lnTo>
                      <a:pt x="4906" y="5906"/>
                    </a:lnTo>
                    <a:cubicBezTo>
                      <a:pt x="5085" y="6084"/>
                      <a:pt x="5311" y="6180"/>
                      <a:pt x="5561" y="6180"/>
                    </a:cubicBezTo>
                    <a:lnTo>
                      <a:pt x="7085" y="6180"/>
                    </a:lnTo>
                    <a:cubicBezTo>
                      <a:pt x="7335" y="6180"/>
                      <a:pt x="7573" y="6275"/>
                      <a:pt x="7740" y="6453"/>
                    </a:cubicBezTo>
                    <a:lnTo>
                      <a:pt x="9585" y="8299"/>
                    </a:lnTo>
                    <a:cubicBezTo>
                      <a:pt x="9764" y="8477"/>
                      <a:pt x="10002" y="8573"/>
                      <a:pt x="10252" y="8573"/>
                    </a:cubicBezTo>
                    <a:lnTo>
                      <a:pt x="17098" y="8573"/>
                    </a:lnTo>
                    <a:lnTo>
                      <a:pt x="14705" y="6180"/>
                    </a:lnTo>
                    <a:lnTo>
                      <a:pt x="12764" y="4251"/>
                    </a:lnTo>
                    <a:lnTo>
                      <a:pt x="85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9"/>
              <p:cNvSpPr/>
              <p:nvPr/>
            </p:nvSpPr>
            <p:spPr>
              <a:xfrm flipH="1">
                <a:off x="9043630" y="520950"/>
                <a:ext cx="171866" cy="336255"/>
              </a:xfrm>
              <a:custGeom>
                <a:avLst/>
                <a:gdLst/>
                <a:ahLst/>
                <a:cxnLst/>
                <a:rect l="l" t="t" r="r" b="b"/>
                <a:pathLst>
                  <a:path w="8574" h="16775" extrusionOk="0">
                    <a:moveTo>
                      <a:pt x="937" y="0"/>
                    </a:moveTo>
                    <a:cubicBezTo>
                      <a:pt x="460" y="0"/>
                      <a:pt x="1" y="371"/>
                      <a:pt x="1" y="927"/>
                    </a:cubicBezTo>
                    <a:lnTo>
                      <a:pt x="1" y="8202"/>
                    </a:lnTo>
                    <a:lnTo>
                      <a:pt x="4239" y="12453"/>
                    </a:lnTo>
                    <a:lnTo>
                      <a:pt x="6180" y="14382"/>
                    </a:lnTo>
                    <a:lnTo>
                      <a:pt x="8573" y="16775"/>
                    </a:lnTo>
                    <a:lnTo>
                      <a:pt x="8573" y="9929"/>
                    </a:lnTo>
                    <a:cubicBezTo>
                      <a:pt x="8573" y="9679"/>
                      <a:pt x="8466" y="9440"/>
                      <a:pt x="8299" y="9274"/>
                    </a:cubicBezTo>
                    <a:lnTo>
                      <a:pt x="6454" y="7428"/>
                    </a:lnTo>
                    <a:cubicBezTo>
                      <a:pt x="6275" y="7250"/>
                      <a:pt x="6180" y="7012"/>
                      <a:pt x="6180" y="6762"/>
                    </a:cubicBezTo>
                    <a:lnTo>
                      <a:pt x="6180" y="5249"/>
                    </a:lnTo>
                    <a:cubicBezTo>
                      <a:pt x="6180" y="4999"/>
                      <a:pt x="6073" y="4761"/>
                      <a:pt x="5906" y="4583"/>
                    </a:cubicBezTo>
                    <a:lnTo>
                      <a:pt x="1584" y="273"/>
                    </a:lnTo>
                    <a:cubicBezTo>
                      <a:pt x="1396" y="84"/>
                      <a:pt x="1164" y="0"/>
                      <a:pt x="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9"/>
              <p:cNvSpPr/>
              <p:nvPr/>
            </p:nvSpPr>
            <p:spPr>
              <a:xfrm flipH="1">
                <a:off x="9043646" y="685365"/>
                <a:ext cx="342749" cy="171846"/>
              </a:xfrm>
              <a:custGeom>
                <a:avLst/>
                <a:gdLst/>
                <a:ahLst/>
                <a:cxnLst/>
                <a:rect l="l" t="t" r="r" b="b"/>
                <a:pathLst>
                  <a:path w="17099" h="8573" extrusionOk="0">
                    <a:moveTo>
                      <a:pt x="1251" y="0"/>
                    </a:moveTo>
                    <a:cubicBezTo>
                      <a:pt x="418" y="0"/>
                      <a:pt x="1" y="1012"/>
                      <a:pt x="596" y="1596"/>
                    </a:cubicBezTo>
                    <a:lnTo>
                      <a:pt x="4906" y="5906"/>
                    </a:lnTo>
                    <a:cubicBezTo>
                      <a:pt x="5085" y="6084"/>
                      <a:pt x="5311" y="6180"/>
                      <a:pt x="5561" y="6180"/>
                    </a:cubicBezTo>
                    <a:lnTo>
                      <a:pt x="7085" y="6180"/>
                    </a:lnTo>
                    <a:cubicBezTo>
                      <a:pt x="7335" y="6180"/>
                      <a:pt x="7573" y="6275"/>
                      <a:pt x="7740" y="6453"/>
                    </a:cubicBezTo>
                    <a:lnTo>
                      <a:pt x="9585" y="8299"/>
                    </a:lnTo>
                    <a:cubicBezTo>
                      <a:pt x="9764" y="8477"/>
                      <a:pt x="10002" y="8573"/>
                      <a:pt x="10252" y="8573"/>
                    </a:cubicBezTo>
                    <a:lnTo>
                      <a:pt x="17098" y="8573"/>
                    </a:lnTo>
                    <a:lnTo>
                      <a:pt x="14705" y="6180"/>
                    </a:lnTo>
                    <a:lnTo>
                      <a:pt x="12764" y="4251"/>
                    </a:lnTo>
                    <a:lnTo>
                      <a:pt x="8526" y="0"/>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9"/>
              <p:cNvSpPr/>
              <p:nvPr/>
            </p:nvSpPr>
            <p:spPr>
              <a:xfrm flipH="1">
                <a:off x="8832872" y="682508"/>
                <a:ext cx="386167" cy="381276"/>
              </a:xfrm>
              <a:custGeom>
                <a:avLst/>
                <a:gdLst/>
                <a:ahLst/>
                <a:cxnLst/>
                <a:rect l="l" t="t" r="r" b="b"/>
                <a:pathLst>
                  <a:path w="19265" h="19021" extrusionOk="0">
                    <a:moveTo>
                      <a:pt x="1405" y="1"/>
                    </a:moveTo>
                    <a:cubicBezTo>
                      <a:pt x="1078" y="1"/>
                      <a:pt x="750" y="126"/>
                      <a:pt x="500" y="376"/>
                    </a:cubicBezTo>
                    <a:cubicBezTo>
                      <a:pt x="0" y="876"/>
                      <a:pt x="0" y="1697"/>
                      <a:pt x="500" y="2197"/>
                    </a:cubicBezTo>
                    <a:lnTo>
                      <a:pt x="16943" y="18640"/>
                    </a:lnTo>
                    <a:cubicBezTo>
                      <a:pt x="17193" y="18890"/>
                      <a:pt x="17526" y="19021"/>
                      <a:pt x="17848" y="19021"/>
                    </a:cubicBezTo>
                    <a:cubicBezTo>
                      <a:pt x="18181" y="19021"/>
                      <a:pt x="18514" y="18890"/>
                      <a:pt x="18764" y="18640"/>
                    </a:cubicBezTo>
                    <a:cubicBezTo>
                      <a:pt x="19265" y="18140"/>
                      <a:pt x="19265" y="17330"/>
                      <a:pt x="18764" y="16830"/>
                    </a:cubicBezTo>
                    <a:lnTo>
                      <a:pt x="2310" y="376"/>
                    </a:lnTo>
                    <a:cubicBezTo>
                      <a:pt x="2060" y="126"/>
                      <a:pt x="1733" y="1"/>
                      <a:pt x="140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8" name="Google Shape;1228;p39"/>
            <p:cNvGrpSpPr/>
            <p:nvPr/>
          </p:nvGrpSpPr>
          <p:grpSpPr>
            <a:xfrm>
              <a:off x="7771293" y="1089425"/>
              <a:ext cx="644409" cy="272631"/>
              <a:chOff x="8987943" y="1095750"/>
              <a:chExt cx="644409" cy="272631"/>
            </a:xfrm>
          </p:grpSpPr>
          <p:sp>
            <p:nvSpPr>
              <p:cNvPr id="1229" name="Google Shape;1229;p39"/>
              <p:cNvSpPr/>
              <p:nvPr/>
            </p:nvSpPr>
            <p:spPr>
              <a:xfrm flipH="1">
                <a:off x="9271963" y="1226583"/>
                <a:ext cx="355478" cy="141798"/>
              </a:xfrm>
              <a:custGeom>
                <a:avLst/>
                <a:gdLst/>
                <a:ahLst/>
                <a:cxnLst/>
                <a:rect l="l" t="t" r="r" b="b"/>
                <a:pathLst>
                  <a:path w="17734" h="7074" extrusionOk="0">
                    <a:moveTo>
                      <a:pt x="17734" y="1"/>
                    </a:moveTo>
                    <a:lnTo>
                      <a:pt x="14352" y="72"/>
                    </a:lnTo>
                    <a:lnTo>
                      <a:pt x="11614" y="120"/>
                    </a:lnTo>
                    <a:lnTo>
                      <a:pt x="5601" y="251"/>
                    </a:lnTo>
                    <a:lnTo>
                      <a:pt x="577" y="5502"/>
                    </a:lnTo>
                    <a:cubicBezTo>
                      <a:pt x="0" y="6090"/>
                      <a:pt x="424" y="7074"/>
                      <a:pt x="1238" y="7074"/>
                    </a:cubicBezTo>
                    <a:cubicBezTo>
                      <a:pt x="1248" y="7074"/>
                      <a:pt x="1257" y="7074"/>
                      <a:pt x="1267" y="7073"/>
                    </a:cubicBezTo>
                    <a:lnTo>
                      <a:pt x="7363" y="6954"/>
                    </a:lnTo>
                    <a:cubicBezTo>
                      <a:pt x="7613" y="6942"/>
                      <a:pt x="7851" y="6835"/>
                      <a:pt x="8018" y="6657"/>
                    </a:cubicBezTo>
                    <a:lnTo>
                      <a:pt x="9078" y="5561"/>
                    </a:lnTo>
                    <a:cubicBezTo>
                      <a:pt x="9244" y="5383"/>
                      <a:pt x="9483" y="5287"/>
                      <a:pt x="9733" y="5275"/>
                    </a:cubicBezTo>
                    <a:lnTo>
                      <a:pt x="12340" y="5228"/>
                    </a:lnTo>
                    <a:cubicBezTo>
                      <a:pt x="12578" y="5216"/>
                      <a:pt x="12816" y="5121"/>
                      <a:pt x="12995" y="4942"/>
                    </a:cubicBezTo>
                    <a:lnTo>
                      <a:pt x="1773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9"/>
              <p:cNvSpPr/>
              <p:nvPr/>
            </p:nvSpPr>
            <p:spPr>
              <a:xfrm flipH="1">
                <a:off x="9271963" y="1095750"/>
                <a:ext cx="360389" cy="135584"/>
              </a:xfrm>
              <a:custGeom>
                <a:avLst/>
                <a:gdLst/>
                <a:ahLst/>
                <a:cxnLst/>
                <a:rect l="l" t="t" r="r" b="b"/>
                <a:pathLst>
                  <a:path w="17979" h="6764" extrusionOk="0">
                    <a:moveTo>
                      <a:pt x="7375" y="0"/>
                    </a:moveTo>
                    <a:cubicBezTo>
                      <a:pt x="7361" y="0"/>
                      <a:pt x="7348" y="1"/>
                      <a:pt x="7334" y="1"/>
                    </a:cubicBezTo>
                    <a:lnTo>
                      <a:pt x="1227" y="120"/>
                    </a:lnTo>
                    <a:cubicBezTo>
                      <a:pt x="405" y="144"/>
                      <a:pt x="0" y="1156"/>
                      <a:pt x="607" y="1728"/>
                    </a:cubicBezTo>
                    <a:lnTo>
                      <a:pt x="5846" y="6764"/>
                    </a:lnTo>
                    <a:lnTo>
                      <a:pt x="11859" y="6633"/>
                    </a:lnTo>
                    <a:lnTo>
                      <a:pt x="14597" y="6585"/>
                    </a:lnTo>
                    <a:lnTo>
                      <a:pt x="17979" y="6514"/>
                    </a:lnTo>
                    <a:lnTo>
                      <a:pt x="13038" y="1775"/>
                    </a:lnTo>
                    <a:cubicBezTo>
                      <a:pt x="12869" y="1607"/>
                      <a:pt x="12637" y="1512"/>
                      <a:pt x="12411" y="1512"/>
                    </a:cubicBezTo>
                    <a:cubicBezTo>
                      <a:pt x="12397" y="1512"/>
                      <a:pt x="12384" y="1513"/>
                      <a:pt x="12371" y="1513"/>
                    </a:cubicBezTo>
                    <a:lnTo>
                      <a:pt x="9763" y="1561"/>
                    </a:lnTo>
                    <a:cubicBezTo>
                      <a:pt x="9749" y="1562"/>
                      <a:pt x="9735" y="1562"/>
                      <a:pt x="9721" y="1562"/>
                    </a:cubicBezTo>
                    <a:cubicBezTo>
                      <a:pt x="9487" y="1562"/>
                      <a:pt x="9265" y="1468"/>
                      <a:pt x="9097" y="1311"/>
                    </a:cubicBezTo>
                    <a:lnTo>
                      <a:pt x="8001" y="251"/>
                    </a:lnTo>
                    <a:cubicBezTo>
                      <a:pt x="7833" y="94"/>
                      <a:pt x="7600" y="0"/>
                      <a:pt x="73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9"/>
              <p:cNvSpPr/>
              <p:nvPr/>
            </p:nvSpPr>
            <p:spPr>
              <a:xfrm flipH="1">
                <a:off x="9271963" y="1226583"/>
                <a:ext cx="355478" cy="141798"/>
              </a:xfrm>
              <a:custGeom>
                <a:avLst/>
                <a:gdLst/>
                <a:ahLst/>
                <a:cxnLst/>
                <a:rect l="l" t="t" r="r" b="b"/>
                <a:pathLst>
                  <a:path w="17734" h="7074" extrusionOk="0">
                    <a:moveTo>
                      <a:pt x="17734" y="1"/>
                    </a:moveTo>
                    <a:lnTo>
                      <a:pt x="14352" y="72"/>
                    </a:lnTo>
                    <a:lnTo>
                      <a:pt x="11614" y="120"/>
                    </a:lnTo>
                    <a:lnTo>
                      <a:pt x="5601" y="251"/>
                    </a:lnTo>
                    <a:lnTo>
                      <a:pt x="577" y="5502"/>
                    </a:lnTo>
                    <a:cubicBezTo>
                      <a:pt x="0" y="6090"/>
                      <a:pt x="424" y="7074"/>
                      <a:pt x="1238" y="7074"/>
                    </a:cubicBezTo>
                    <a:cubicBezTo>
                      <a:pt x="1248" y="7074"/>
                      <a:pt x="1257" y="7074"/>
                      <a:pt x="1267" y="7073"/>
                    </a:cubicBezTo>
                    <a:lnTo>
                      <a:pt x="7363" y="6954"/>
                    </a:lnTo>
                    <a:cubicBezTo>
                      <a:pt x="7613" y="6942"/>
                      <a:pt x="7851" y="6835"/>
                      <a:pt x="8018" y="6657"/>
                    </a:cubicBezTo>
                    <a:lnTo>
                      <a:pt x="9078" y="5561"/>
                    </a:lnTo>
                    <a:cubicBezTo>
                      <a:pt x="9244" y="5383"/>
                      <a:pt x="9483" y="5287"/>
                      <a:pt x="9733" y="5275"/>
                    </a:cubicBezTo>
                    <a:lnTo>
                      <a:pt x="12340" y="5228"/>
                    </a:lnTo>
                    <a:cubicBezTo>
                      <a:pt x="12578" y="5216"/>
                      <a:pt x="12816" y="5121"/>
                      <a:pt x="12995" y="4942"/>
                    </a:cubicBezTo>
                    <a:lnTo>
                      <a:pt x="17734"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9"/>
              <p:cNvSpPr/>
              <p:nvPr/>
            </p:nvSpPr>
            <p:spPr>
              <a:xfrm flipH="1">
                <a:off x="8987943" y="1195056"/>
                <a:ext cx="518163" cy="61358"/>
              </a:xfrm>
              <a:custGeom>
                <a:avLst/>
                <a:gdLst/>
                <a:ahLst/>
                <a:cxnLst/>
                <a:rect l="l" t="t" r="r" b="b"/>
                <a:pathLst>
                  <a:path w="25850" h="3061" extrusionOk="0">
                    <a:moveTo>
                      <a:pt x="24549" y="0"/>
                    </a:moveTo>
                    <a:cubicBezTo>
                      <a:pt x="24542" y="0"/>
                      <a:pt x="24535" y="0"/>
                      <a:pt x="24527" y="0"/>
                    </a:cubicBezTo>
                    <a:lnTo>
                      <a:pt x="1275" y="488"/>
                    </a:lnTo>
                    <a:cubicBezTo>
                      <a:pt x="560" y="500"/>
                      <a:pt x="1" y="1096"/>
                      <a:pt x="12" y="1798"/>
                    </a:cubicBezTo>
                    <a:cubicBezTo>
                      <a:pt x="24" y="2501"/>
                      <a:pt x="596" y="3060"/>
                      <a:pt x="1298" y="3060"/>
                    </a:cubicBezTo>
                    <a:lnTo>
                      <a:pt x="1322" y="3060"/>
                    </a:lnTo>
                    <a:lnTo>
                      <a:pt x="24575" y="2572"/>
                    </a:lnTo>
                    <a:cubicBezTo>
                      <a:pt x="25289" y="2548"/>
                      <a:pt x="25849" y="1965"/>
                      <a:pt x="25837" y="1262"/>
                    </a:cubicBezTo>
                    <a:cubicBezTo>
                      <a:pt x="25814" y="555"/>
                      <a:pt x="25242" y="0"/>
                      <a:pt x="245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3" name="Google Shape;1233;p39"/>
            <p:cNvGrpSpPr/>
            <p:nvPr/>
          </p:nvGrpSpPr>
          <p:grpSpPr>
            <a:xfrm>
              <a:off x="7811429" y="1343497"/>
              <a:ext cx="689291" cy="587909"/>
              <a:chOff x="8686804" y="1224022"/>
              <a:chExt cx="689291" cy="587909"/>
            </a:xfrm>
          </p:grpSpPr>
          <p:sp>
            <p:nvSpPr>
              <p:cNvPr id="1234" name="Google Shape;1234;p39"/>
              <p:cNvSpPr/>
              <p:nvPr/>
            </p:nvSpPr>
            <p:spPr>
              <a:xfrm flipH="1">
                <a:off x="9019271" y="1493858"/>
                <a:ext cx="206223" cy="318074"/>
              </a:xfrm>
              <a:custGeom>
                <a:avLst/>
                <a:gdLst/>
                <a:ahLst/>
                <a:cxnLst/>
                <a:rect l="l" t="t" r="r" b="b"/>
                <a:pathLst>
                  <a:path w="10288" h="15868" extrusionOk="0">
                    <a:moveTo>
                      <a:pt x="10288" y="1"/>
                    </a:moveTo>
                    <a:lnTo>
                      <a:pt x="7656" y="2132"/>
                    </a:lnTo>
                    <a:lnTo>
                      <a:pt x="5525" y="3847"/>
                    </a:lnTo>
                    <a:lnTo>
                      <a:pt x="846" y="7609"/>
                    </a:lnTo>
                    <a:lnTo>
                      <a:pt x="60" y="14836"/>
                    </a:lnTo>
                    <a:cubicBezTo>
                      <a:pt x="0" y="15429"/>
                      <a:pt x="480" y="15868"/>
                      <a:pt x="999" y="15868"/>
                    </a:cubicBezTo>
                    <a:cubicBezTo>
                      <a:pt x="1198" y="15868"/>
                      <a:pt x="1403" y="15803"/>
                      <a:pt x="1584" y="15658"/>
                    </a:cubicBezTo>
                    <a:lnTo>
                      <a:pt x="6335" y="11836"/>
                    </a:lnTo>
                    <a:cubicBezTo>
                      <a:pt x="6525" y="11681"/>
                      <a:pt x="6644" y="11455"/>
                      <a:pt x="6680" y="11216"/>
                    </a:cubicBezTo>
                    <a:lnTo>
                      <a:pt x="6835" y="9704"/>
                    </a:lnTo>
                    <a:cubicBezTo>
                      <a:pt x="6871" y="9454"/>
                      <a:pt x="6990" y="9228"/>
                      <a:pt x="7180" y="9073"/>
                    </a:cubicBezTo>
                    <a:lnTo>
                      <a:pt x="9216" y="7442"/>
                    </a:lnTo>
                    <a:cubicBezTo>
                      <a:pt x="9407" y="7287"/>
                      <a:pt x="9526" y="7061"/>
                      <a:pt x="9561" y="6811"/>
                    </a:cubicBezTo>
                    <a:lnTo>
                      <a:pt x="1028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9"/>
              <p:cNvSpPr/>
              <p:nvPr/>
            </p:nvSpPr>
            <p:spPr>
              <a:xfrm flipH="1">
                <a:off x="9019274" y="1479124"/>
                <a:ext cx="356821" cy="167255"/>
              </a:xfrm>
              <a:custGeom>
                <a:avLst/>
                <a:gdLst/>
                <a:ahLst/>
                <a:cxnLst/>
                <a:rect l="l" t="t" r="r" b="b"/>
                <a:pathLst>
                  <a:path w="17801" h="8344" extrusionOk="0">
                    <a:moveTo>
                      <a:pt x="10875" y="1"/>
                    </a:moveTo>
                    <a:cubicBezTo>
                      <a:pt x="10669" y="1"/>
                      <a:pt x="10470" y="72"/>
                      <a:pt x="10312" y="200"/>
                    </a:cubicBezTo>
                    <a:lnTo>
                      <a:pt x="8288" y="1843"/>
                    </a:lnTo>
                    <a:cubicBezTo>
                      <a:pt x="8111" y="1978"/>
                      <a:pt x="7907" y="2050"/>
                      <a:pt x="7691" y="2050"/>
                    </a:cubicBezTo>
                    <a:cubicBezTo>
                      <a:pt x="7660" y="2050"/>
                      <a:pt x="7629" y="2049"/>
                      <a:pt x="7597" y="2046"/>
                    </a:cubicBezTo>
                    <a:lnTo>
                      <a:pt x="6085" y="1879"/>
                    </a:lnTo>
                    <a:cubicBezTo>
                      <a:pt x="6054" y="1876"/>
                      <a:pt x="6022" y="1874"/>
                      <a:pt x="5991" y="1874"/>
                    </a:cubicBezTo>
                    <a:cubicBezTo>
                      <a:pt x="5776" y="1874"/>
                      <a:pt x="5571" y="1946"/>
                      <a:pt x="5394" y="2081"/>
                    </a:cubicBezTo>
                    <a:lnTo>
                      <a:pt x="644" y="5903"/>
                    </a:lnTo>
                    <a:cubicBezTo>
                      <a:pt x="1" y="6427"/>
                      <a:pt x="310" y="7475"/>
                      <a:pt x="1132" y="7558"/>
                    </a:cubicBezTo>
                    <a:lnTo>
                      <a:pt x="8359" y="8344"/>
                    </a:lnTo>
                    <a:lnTo>
                      <a:pt x="13038" y="4582"/>
                    </a:lnTo>
                    <a:lnTo>
                      <a:pt x="15169" y="2867"/>
                    </a:lnTo>
                    <a:lnTo>
                      <a:pt x="17801" y="736"/>
                    </a:lnTo>
                    <a:lnTo>
                      <a:pt x="11002" y="10"/>
                    </a:lnTo>
                    <a:cubicBezTo>
                      <a:pt x="10960" y="3"/>
                      <a:pt x="10917" y="1"/>
                      <a:pt x="108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9"/>
              <p:cNvSpPr/>
              <p:nvPr/>
            </p:nvSpPr>
            <p:spPr>
              <a:xfrm flipH="1">
                <a:off x="9019271" y="1493858"/>
                <a:ext cx="206223" cy="318074"/>
              </a:xfrm>
              <a:custGeom>
                <a:avLst/>
                <a:gdLst/>
                <a:ahLst/>
                <a:cxnLst/>
                <a:rect l="l" t="t" r="r" b="b"/>
                <a:pathLst>
                  <a:path w="10288" h="15868" extrusionOk="0">
                    <a:moveTo>
                      <a:pt x="10288" y="1"/>
                    </a:moveTo>
                    <a:lnTo>
                      <a:pt x="7656" y="2132"/>
                    </a:lnTo>
                    <a:lnTo>
                      <a:pt x="5525" y="3847"/>
                    </a:lnTo>
                    <a:lnTo>
                      <a:pt x="846" y="7609"/>
                    </a:lnTo>
                    <a:lnTo>
                      <a:pt x="60" y="14836"/>
                    </a:lnTo>
                    <a:cubicBezTo>
                      <a:pt x="0" y="15429"/>
                      <a:pt x="480" y="15868"/>
                      <a:pt x="999" y="15868"/>
                    </a:cubicBezTo>
                    <a:cubicBezTo>
                      <a:pt x="1198" y="15868"/>
                      <a:pt x="1403" y="15803"/>
                      <a:pt x="1584" y="15658"/>
                    </a:cubicBezTo>
                    <a:lnTo>
                      <a:pt x="6335" y="11836"/>
                    </a:lnTo>
                    <a:cubicBezTo>
                      <a:pt x="6525" y="11681"/>
                      <a:pt x="6644" y="11455"/>
                      <a:pt x="6680" y="11216"/>
                    </a:cubicBezTo>
                    <a:lnTo>
                      <a:pt x="6835" y="9704"/>
                    </a:lnTo>
                    <a:cubicBezTo>
                      <a:pt x="6871" y="9454"/>
                      <a:pt x="6990" y="9228"/>
                      <a:pt x="7180" y="9073"/>
                    </a:cubicBezTo>
                    <a:lnTo>
                      <a:pt x="9216" y="7442"/>
                    </a:lnTo>
                    <a:cubicBezTo>
                      <a:pt x="9407" y="7287"/>
                      <a:pt x="9526" y="7061"/>
                      <a:pt x="9561" y="6811"/>
                    </a:cubicBezTo>
                    <a:lnTo>
                      <a:pt x="10288"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9"/>
              <p:cNvSpPr/>
              <p:nvPr/>
            </p:nvSpPr>
            <p:spPr>
              <a:xfrm flipH="1">
                <a:off x="8686804" y="1224022"/>
                <a:ext cx="523415" cy="426177"/>
              </a:xfrm>
              <a:custGeom>
                <a:avLst/>
                <a:gdLst/>
                <a:ahLst/>
                <a:cxnLst/>
                <a:rect l="l" t="t" r="r" b="b"/>
                <a:pathLst>
                  <a:path w="26112" h="21261" extrusionOk="0">
                    <a:moveTo>
                      <a:pt x="24670" y="0"/>
                    </a:moveTo>
                    <a:cubicBezTo>
                      <a:pt x="24387" y="0"/>
                      <a:pt x="24101" y="93"/>
                      <a:pt x="23861" y="282"/>
                    </a:cubicBezTo>
                    <a:lnTo>
                      <a:pt x="644" y="18974"/>
                    </a:lnTo>
                    <a:cubicBezTo>
                      <a:pt x="84" y="19415"/>
                      <a:pt x="1" y="20225"/>
                      <a:pt x="441" y="20784"/>
                    </a:cubicBezTo>
                    <a:cubicBezTo>
                      <a:pt x="691" y="21094"/>
                      <a:pt x="1072" y="21260"/>
                      <a:pt x="1441" y="21260"/>
                    </a:cubicBezTo>
                    <a:cubicBezTo>
                      <a:pt x="1727" y="21260"/>
                      <a:pt x="2013" y="21165"/>
                      <a:pt x="2251" y="20975"/>
                    </a:cubicBezTo>
                    <a:lnTo>
                      <a:pt x="25468" y="2282"/>
                    </a:lnTo>
                    <a:cubicBezTo>
                      <a:pt x="26028" y="1841"/>
                      <a:pt x="26111" y="1032"/>
                      <a:pt x="25671" y="484"/>
                    </a:cubicBezTo>
                    <a:cubicBezTo>
                      <a:pt x="25419" y="164"/>
                      <a:pt x="25047" y="0"/>
                      <a:pt x="24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3" name="Straight Connector 2">
            <a:extLst>
              <a:ext uri="{FF2B5EF4-FFF2-40B4-BE49-F238E27FC236}">
                <a16:creationId xmlns:a16="http://schemas.microsoft.com/office/drawing/2014/main" id="{18050A76-01F9-38BF-2674-CEDF4E6A6871}"/>
              </a:ext>
            </a:extLst>
          </p:cNvPr>
          <p:cNvCxnSpPr/>
          <p:nvPr/>
        </p:nvCxnSpPr>
        <p:spPr>
          <a:xfrm>
            <a:off x="383458" y="442316"/>
            <a:ext cx="0" cy="441317"/>
          </a:xfrm>
          <a:prstGeom prst="line">
            <a:avLst/>
          </a:prstGeom>
        </p:spPr>
        <p:style>
          <a:lnRef idx="2">
            <a:schemeClr val="dk1"/>
          </a:lnRef>
          <a:fillRef idx="0">
            <a:schemeClr val="dk1"/>
          </a:fillRef>
          <a:effectRef idx="1">
            <a:schemeClr val="dk1"/>
          </a:effectRef>
          <a:fontRef idx="minor">
            <a:schemeClr val="tx1"/>
          </a:fontRef>
        </p:style>
      </p:cxnSp>
      <p:sp>
        <p:nvSpPr>
          <p:cNvPr id="2" name="Google Shape;1189;p39">
            <a:extLst>
              <a:ext uri="{FF2B5EF4-FFF2-40B4-BE49-F238E27FC236}">
                <a16:creationId xmlns:a16="http://schemas.microsoft.com/office/drawing/2014/main" id="{4B8975E4-DFD7-4D93-20FE-7C5C51C8A125}"/>
              </a:ext>
            </a:extLst>
          </p:cNvPr>
          <p:cNvSpPr/>
          <p:nvPr/>
        </p:nvSpPr>
        <p:spPr>
          <a:xfrm rot="20457531" flipH="1">
            <a:off x="3605318" y="1766227"/>
            <a:ext cx="1705551" cy="1496120"/>
          </a:xfrm>
          <a:prstGeom prst="arc">
            <a:avLst>
              <a:gd name="adj1" fmla="val 11089341"/>
              <a:gd name="adj2" fmla="val 19495686"/>
            </a:avLst>
          </a:prstGeom>
          <a:noFill/>
          <a:ln w="9525" cap="flat" cmpd="sng">
            <a:solidFill>
              <a:srgbClr val="000000"/>
            </a:solidFill>
            <a:prstDash val="dash"/>
            <a:round/>
            <a:headEnd type="none" w="sm" len="sm"/>
            <a:tailEnd type="triangl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189;p39">
            <a:extLst>
              <a:ext uri="{FF2B5EF4-FFF2-40B4-BE49-F238E27FC236}">
                <a16:creationId xmlns:a16="http://schemas.microsoft.com/office/drawing/2014/main" id="{6486D6C6-8A49-A894-691E-B50EC02069F2}"/>
              </a:ext>
            </a:extLst>
          </p:cNvPr>
          <p:cNvSpPr/>
          <p:nvPr/>
        </p:nvSpPr>
        <p:spPr>
          <a:xfrm rot="20457531" flipH="1">
            <a:off x="1376479" y="2063956"/>
            <a:ext cx="1705551" cy="1496120"/>
          </a:xfrm>
          <a:prstGeom prst="arc">
            <a:avLst>
              <a:gd name="adj1" fmla="val 11089341"/>
              <a:gd name="adj2" fmla="val 19844692"/>
            </a:avLst>
          </a:prstGeom>
          <a:noFill/>
          <a:ln w="9525" cap="flat" cmpd="sng">
            <a:solidFill>
              <a:srgbClr val="000000"/>
            </a:solidFill>
            <a:prstDash val="dash"/>
            <a:round/>
            <a:headEnd type="none" w="sm" len="sm"/>
            <a:tailEnd type="triangl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5DA0-E9B4-B3D2-0D57-512124716729}"/>
              </a:ext>
            </a:extLst>
          </p:cNvPr>
          <p:cNvSpPr>
            <a:spLocks noGrp="1"/>
          </p:cNvSpPr>
          <p:nvPr>
            <p:ph type="title"/>
          </p:nvPr>
        </p:nvSpPr>
        <p:spPr/>
        <p:txBody>
          <a:bodyPr/>
          <a:lstStyle/>
          <a:p>
            <a:r>
              <a:rPr lang="en-US" dirty="0"/>
              <a:t>Transporter App (Android Application)</a:t>
            </a:r>
          </a:p>
        </p:txBody>
      </p:sp>
      <p:sp>
        <p:nvSpPr>
          <p:cNvPr id="3" name="Slide Number Placeholder 2">
            <a:extLst>
              <a:ext uri="{FF2B5EF4-FFF2-40B4-BE49-F238E27FC236}">
                <a16:creationId xmlns:a16="http://schemas.microsoft.com/office/drawing/2014/main" id="{2698D72F-EE86-2C6C-222A-3F7AAC1D7D29}"/>
              </a:ext>
            </a:extLst>
          </p:cNvPr>
          <p:cNvSpPr>
            <a:spLocks noGrp="1"/>
          </p:cNvSpPr>
          <p:nvPr>
            <p:ph type="sldNum" sz="quarter" idx="12"/>
          </p:nvPr>
        </p:nvSpPr>
        <p:spPr/>
        <p:txBody>
          <a:bodyPr/>
          <a:lstStyle/>
          <a:p>
            <a:pPr rtl="0"/>
            <a:fld id="{C263D6C4-4840-40CC-AC84-17E24B3B7BDE}" type="slidenum">
              <a:rPr lang="en-GB" noProof="0" smtClean="0"/>
              <a:pPr rtl="0"/>
              <a:t>20</a:t>
            </a:fld>
            <a:endParaRPr lang="en-GB" noProof="0"/>
          </a:p>
        </p:txBody>
      </p:sp>
      <p:pic>
        <p:nvPicPr>
          <p:cNvPr id="4" name="Picture 3">
            <a:extLst>
              <a:ext uri="{FF2B5EF4-FFF2-40B4-BE49-F238E27FC236}">
                <a16:creationId xmlns:a16="http://schemas.microsoft.com/office/drawing/2014/main" id="{1253484C-C206-2F10-0FD5-F2FEE5890F70}"/>
              </a:ext>
            </a:extLst>
          </p:cNvPr>
          <p:cNvPicPr>
            <a:picLocks noChangeAspect="1"/>
          </p:cNvPicPr>
          <p:nvPr/>
        </p:nvPicPr>
        <p:blipFill rotWithShape="1">
          <a:blip r:embed="rId3">
            <a:extLst>
              <a:ext uri="{28A0092B-C50C-407E-A947-70E740481C1C}">
                <a14:useLocalDpi xmlns:a14="http://schemas.microsoft.com/office/drawing/2010/main" val="0"/>
              </a:ext>
            </a:extLst>
          </a:blip>
          <a:srcRect t="3629" b="4765"/>
          <a:stretch/>
        </p:blipFill>
        <p:spPr>
          <a:xfrm>
            <a:off x="5813985" y="889804"/>
            <a:ext cx="2929966" cy="4120346"/>
          </a:xfrm>
          <a:prstGeom prst="rect">
            <a:avLst/>
          </a:prstGeom>
        </p:spPr>
      </p:pic>
      <p:sp>
        <p:nvSpPr>
          <p:cNvPr id="5" name="TextBox 4">
            <a:extLst>
              <a:ext uri="{FF2B5EF4-FFF2-40B4-BE49-F238E27FC236}">
                <a16:creationId xmlns:a16="http://schemas.microsoft.com/office/drawing/2014/main" id="{EB6F0A03-39F6-ADF7-A40E-35133B323ED6}"/>
              </a:ext>
            </a:extLst>
          </p:cNvPr>
          <p:cNvSpPr txBox="1"/>
          <p:nvPr/>
        </p:nvSpPr>
        <p:spPr>
          <a:xfrm>
            <a:off x="552450" y="1249081"/>
            <a:ext cx="3486150" cy="1500411"/>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sz="1350" dirty="0">
                <a:solidFill>
                  <a:schemeClr val="bg1"/>
                </a:solidFill>
                <a:latin typeface="Open Sans "/>
              </a:rPr>
              <a:t>Fast and secure bidding process </a:t>
            </a:r>
          </a:p>
          <a:p>
            <a:pPr marL="214313" indent="-214313">
              <a:lnSpc>
                <a:spcPct val="150000"/>
              </a:lnSpc>
              <a:buFont typeface="Arial" panose="020B0604020202020204" pitchFamily="34" charset="0"/>
              <a:buChar char="•"/>
            </a:pPr>
            <a:r>
              <a:rPr lang="en-US" sz="1350" dirty="0">
                <a:solidFill>
                  <a:schemeClr val="bg1"/>
                </a:solidFill>
                <a:latin typeface="Open Sans "/>
              </a:rPr>
              <a:t>Different type of rates in database </a:t>
            </a:r>
          </a:p>
          <a:p>
            <a:pPr marL="214313" indent="-214313">
              <a:lnSpc>
                <a:spcPct val="150000"/>
              </a:lnSpc>
              <a:buFont typeface="Arial" panose="020B0604020202020204" pitchFamily="34" charset="0"/>
              <a:buChar char="•"/>
            </a:pPr>
            <a:r>
              <a:rPr lang="en-US" sz="1350" dirty="0">
                <a:solidFill>
                  <a:schemeClr val="bg1"/>
                </a:solidFill>
                <a:latin typeface="Open Sans "/>
              </a:rPr>
              <a:t>Digitalization of </a:t>
            </a:r>
            <a:r>
              <a:rPr lang="en-US" sz="1350" dirty="0" err="1">
                <a:solidFill>
                  <a:schemeClr val="bg1"/>
                </a:solidFill>
                <a:latin typeface="Open Sans "/>
              </a:rPr>
              <a:t>bilty</a:t>
            </a:r>
            <a:r>
              <a:rPr lang="en-US" sz="1350" dirty="0">
                <a:solidFill>
                  <a:schemeClr val="bg1"/>
                </a:solidFill>
                <a:latin typeface="Open Sans "/>
              </a:rPr>
              <a:t> process </a:t>
            </a:r>
          </a:p>
          <a:p>
            <a:pPr marL="214313" indent="-214313">
              <a:lnSpc>
                <a:spcPct val="150000"/>
              </a:lnSpc>
              <a:buFont typeface="Arial" panose="020B0604020202020204" pitchFamily="34" charset="0"/>
              <a:buChar char="•"/>
            </a:pPr>
            <a:r>
              <a:rPr lang="en-US" sz="1350" dirty="0">
                <a:solidFill>
                  <a:schemeClr val="bg1"/>
                </a:solidFill>
                <a:latin typeface="Open Sans "/>
              </a:rPr>
              <a:t>Transparency in bidding process </a:t>
            </a:r>
          </a:p>
          <a:p>
            <a:endParaRPr lang="en-US" sz="1050" dirty="0"/>
          </a:p>
        </p:txBody>
      </p:sp>
    </p:spTree>
    <p:extLst>
      <p:ext uri="{BB962C8B-B14F-4D97-AF65-F5344CB8AC3E}">
        <p14:creationId xmlns:p14="http://schemas.microsoft.com/office/powerpoint/2010/main" val="1892316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p:txBody>
          <a:bodyPr rtlCol="0"/>
          <a:lstStyle/>
          <a:p>
            <a:pPr rtl="0"/>
            <a:r>
              <a:rPr lang="en-GB" dirty="0"/>
              <a:t>Thank you</a:t>
            </a:r>
          </a:p>
        </p:txBody>
      </p:sp>
    </p:spTree>
    <p:extLst>
      <p:ext uri="{BB962C8B-B14F-4D97-AF65-F5344CB8AC3E}">
        <p14:creationId xmlns:p14="http://schemas.microsoft.com/office/powerpoint/2010/main" val="42977186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78A4-98FE-C74F-2B30-76D0366918C0}"/>
              </a:ext>
            </a:extLst>
          </p:cNvPr>
          <p:cNvSpPr>
            <a:spLocks noGrp="1"/>
          </p:cNvSpPr>
          <p:nvPr>
            <p:ph type="ctrTitle"/>
          </p:nvPr>
        </p:nvSpPr>
        <p:spPr/>
        <p:txBody>
          <a:bodyPr>
            <a:normAutofit fontScale="90000"/>
          </a:bodyPr>
          <a:lstStyle/>
          <a:p>
            <a:r>
              <a:rPr lang="en-US" dirty="0"/>
              <a:t>	</a:t>
            </a:r>
            <a:r>
              <a:rPr lang="en-US" b="1" dirty="0"/>
              <a:t>Partnership of Industries with Government Departments </a:t>
            </a:r>
          </a:p>
        </p:txBody>
      </p:sp>
      <p:sp>
        <p:nvSpPr>
          <p:cNvPr id="3" name="Subtitle 2">
            <a:extLst>
              <a:ext uri="{FF2B5EF4-FFF2-40B4-BE49-F238E27FC236}">
                <a16:creationId xmlns:a16="http://schemas.microsoft.com/office/drawing/2014/main" id="{E9B6FD89-93E6-F916-593A-E15A8573D9EE}"/>
              </a:ext>
            </a:extLst>
          </p:cNvPr>
          <p:cNvSpPr>
            <a:spLocks noGrp="1"/>
          </p:cNvSpPr>
          <p:nvPr>
            <p:ph type="subTitle" idx="1"/>
          </p:nvPr>
        </p:nvSpPr>
        <p:spPr/>
        <p:txBody>
          <a:bodyPr/>
          <a:lstStyle/>
          <a:p>
            <a:r>
              <a:rPr lang="en-US" dirty="0"/>
              <a:t>Presented by:</a:t>
            </a:r>
          </a:p>
        </p:txBody>
      </p:sp>
    </p:spTree>
    <p:extLst>
      <p:ext uri="{BB962C8B-B14F-4D97-AF65-F5344CB8AC3E}">
        <p14:creationId xmlns:p14="http://schemas.microsoft.com/office/powerpoint/2010/main" val="355773388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6A78C1E-20F4-FCEE-FC79-567C2873AA42}"/>
              </a:ext>
            </a:extLst>
          </p:cNvPr>
          <p:cNvGraphicFramePr>
            <a:graphicFrameLocks noGrp="1"/>
          </p:cNvGraphicFramePr>
          <p:nvPr/>
        </p:nvGraphicFramePr>
        <p:xfrm>
          <a:off x="810928" y="647941"/>
          <a:ext cx="7886700" cy="4388490"/>
        </p:xfrm>
        <a:graphic>
          <a:graphicData uri="http://schemas.openxmlformats.org/drawingml/2006/table">
            <a:tbl>
              <a:tblPr firstRow="1" firstCol="1" bandRow="1"/>
              <a:tblGrid>
                <a:gridCol w="627048">
                  <a:extLst>
                    <a:ext uri="{9D8B030D-6E8A-4147-A177-3AD203B41FA5}">
                      <a16:colId xmlns:a16="http://schemas.microsoft.com/office/drawing/2014/main" val="1455296828"/>
                    </a:ext>
                  </a:extLst>
                </a:gridCol>
                <a:gridCol w="1788383">
                  <a:extLst>
                    <a:ext uri="{9D8B030D-6E8A-4147-A177-3AD203B41FA5}">
                      <a16:colId xmlns:a16="http://schemas.microsoft.com/office/drawing/2014/main" val="518881606"/>
                    </a:ext>
                  </a:extLst>
                </a:gridCol>
                <a:gridCol w="5471269">
                  <a:extLst>
                    <a:ext uri="{9D8B030D-6E8A-4147-A177-3AD203B41FA5}">
                      <a16:colId xmlns:a16="http://schemas.microsoft.com/office/drawing/2014/main" val="2381054424"/>
                    </a:ext>
                  </a:extLst>
                </a:gridCol>
              </a:tblGrid>
              <a:tr h="135386">
                <a:tc>
                  <a:txBody>
                    <a:bodyPr/>
                    <a:lstStyle/>
                    <a:p>
                      <a:pPr marL="0" marR="0"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Sr. No. </a:t>
                      </a:r>
                    </a:p>
                  </a:txBody>
                  <a:tcPr marL="26029" marR="6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3175"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Department Name </a:t>
                      </a:r>
                    </a:p>
                  </a:txBody>
                  <a:tcPr marL="26029" marR="6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0165"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Overview </a:t>
                      </a:r>
                    </a:p>
                  </a:txBody>
                  <a:tcPr marL="26029" marR="6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08875"/>
                  </a:ext>
                </a:extLst>
              </a:tr>
              <a:tr h="1470899">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1.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895"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LGCD</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Local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ctr">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Government and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98000"/>
                        </a:lnSpc>
                        <a:spcBef>
                          <a:spcPts val="0"/>
                        </a:spcBef>
                        <a:spcAft>
                          <a:spcPts val="25"/>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Community Development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ctr">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Department).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&amp;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TMA / LDA </a:t>
                      </a:r>
                    </a:p>
                  </a:txBody>
                  <a:tcPr marL="26029" marR="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Approval of Building Drawings (Building Planning Section).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Collection of Business Tax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Collection of Advertisement Tax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Collection Water Tax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9530" indent="0" algn="just">
                        <a:lnSpc>
                          <a:spcPct val="107000"/>
                        </a:lnSpc>
                        <a:spcBef>
                          <a:spcPts val="0"/>
                        </a:spcBef>
                        <a:spcAft>
                          <a:spcPts val="0"/>
                        </a:spcAft>
                      </a:pP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The Local Government and Community Development Department (LGCD) has been assigned the responsibility to implement Punjab Local Government Act (PLGA) 2022 to achieve the stated objectives of the Government. Moreover, the LGCD Department has an over-seeing role to ensure that the local governments perform their functions within the provincial framework and adhere to the federal and provincial laws. The Local Government and Community Development Department (LGCD) was created to respond to the specific needs of the mega cities and largely urban districts of Punjab for good governance.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96736"/>
                  </a:ext>
                </a:extLst>
              </a:tr>
              <a:tr h="2264426">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2.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indent="0">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EPD</a:t>
                      </a: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(Environment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Protection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Department)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895" indent="0" algn="just">
                        <a:lnSpc>
                          <a:spcPct val="99000"/>
                        </a:lnSpc>
                        <a:spcBef>
                          <a:spcPts val="0"/>
                        </a:spcBef>
                        <a:spcAft>
                          <a:spcPts val="725"/>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Environmental degradation is escalating rapidly at the national and global level. Environment Protection Department, Punjab was established to combat this problem. Environment Protection Department, Punjab created Environment Protection Agency (EPA) which is responsible for the protection, conservation, rehabilitation and improvement of the environment; the prevention and control of pollution and promotion of sustainable development in the province.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9530" indent="0" algn="just">
                        <a:lnSpc>
                          <a:spcPct val="99000"/>
                        </a:lnSpc>
                        <a:spcBef>
                          <a:spcPts val="0"/>
                        </a:spcBef>
                        <a:spcAft>
                          <a:spcPts val="5"/>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EPA is building on its successes through reliable and effective legislation about environment protection and </a:t>
                      </a: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highquality</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service delivery. EPA sustains qualitative and quantitative standards for the discharge of effluents, wastes, air emissions or noise either for general applicability or for a particular area or from a particular source in the form of Punjab Environmental Quality Standards (PEQS) and other standards established under the laws, rules and regulations.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Following Approvals and NOCs are must to run an industry;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EIA – </a:t>
                      </a:r>
                      <a:r>
                        <a:rPr lang="en-US" sz="800" b="0" dirty="0">
                          <a:solidFill>
                            <a:srgbClr val="202124"/>
                          </a:solidFill>
                          <a:effectLst/>
                          <a:latin typeface="Times New Roman" panose="02020603050405020304" pitchFamily="18" charset="0"/>
                          <a:ea typeface="Verdana" panose="020B0604030504040204" pitchFamily="34" charset="0"/>
                          <a:cs typeface="Times New Roman" panose="02020603050405020304" pitchFamily="18" charset="0"/>
                        </a:rPr>
                        <a:t>Environmental Impact Assessments.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202124"/>
                          </a:solidFill>
                          <a:effectLst/>
                          <a:latin typeface="Times New Roman" panose="02020603050405020304" pitchFamily="18" charset="0"/>
                          <a:ea typeface="Verdana" panose="020B0604030504040204" pitchFamily="34" charset="0"/>
                          <a:cs typeface="Times New Roman" panose="02020603050405020304" pitchFamily="18" charset="0"/>
                        </a:rPr>
                        <a:t>NOC 1 – Authority to issue building construction NOC.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202124"/>
                          </a:solidFill>
                          <a:effectLst/>
                          <a:latin typeface="Times New Roman" panose="02020603050405020304" pitchFamily="18" charset="0"/>
                          <a:ea typeface="Verdana" panose="020B0604030504040204" pitchFamily="34" charset="0"/>
                          <a:cs typeface="Times New Roman" panose="02020603050405020304" pitchFamily="18" charset="0"/>
                        </a:rPr>
                        <a:t>NOC 2 – Authority to issue NOC to start industry operations.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202124"/>
                          </a:solidFill>
                          <a:effectLst/>
                          <a:latin typeface="Times New Roman" panose="02020603050405020304" pitchFamily="18" charset="0"/>
                          <a:ea typeface="Verdana" panose="020B0604030504040204" pitchFamily="34" charset="0"/>
                          <a:cs typeface="Times New Roman" panose="02020603050405020304" pitchFamily="18" charset="0"/>
                        </a:rPr>
                        <a:t>Industrial Wastes Management Contracts Approval.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202124"/>
                          </a:solidFill>
                          <a:effectLst/>
                          <a:latin typeface="Times New Roman" panose="02020603050405020304" pitchFamily="18" charset="0"/>
                          <a:ea typeface="Verdana" panose="020B0604030504040204" pitchFamily="34" charset="0"/>
                          <a:cs typeface="Times New Roman" panose="02020603050405020304" pitchFamily="18" charset="0"/>
                        </a:rPr>
                        <a:t>Quarterly Monitoring Reports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202124"/>
                          </a:solidFill>
                          <a:effectLst/>
                          <a:latin typeface="Times New Roman" panose="02020603050405020304" pitchFamily="18" charset="0"/>
                          <a:ea typeface="Verdana" panose="020B0604030504040204" pitchFamily="34" charset="0"/>
                          <a:cs typeface="Times New Roman" panose="02020603050405020304" pitchFamily="18" charset="0"/>
                        </a:rPr>
                        <a:t>SMOG Inspections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3977534"/>
                  </a:ext>
                </a:extLst>
              </a:tr>
              <a:tr h="517779">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3.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Labour &amp; HR</a:t>
                      </a: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Department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98000"/>
                        </a:lnSpc>
                        <a:spcBef>
                          <a:spcPts val="0"/>
                        </a:spcBef>
                        <a:spcAft>
                          <a:spcPts val="25"/>
                        </a:spcAft>
                      </a:pP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Labour</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&amp; Human Resource Department Punjab is established under the Punjab Government Rules of Business, 1974.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895" indent="0" algn="just">
                        <a:lnSpc>
                          <a:spcPct val="107000"/>
                        </a:lnSpc>
                        <a:spcBef>
                          <a:spcPts val="0"/>
                        </a:spcBef>
                        <a:spcAft>
                          <a:spcPts val="0"/>
                        </a:spcAft>
                      </a:pPr>
                      <a:r>
                        <a:rPr lang="en-US" sz="800" b="0" dirty="0" err="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Labour</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&amp; HR Department inspects annually the Workers Payroll, Leave Records, Building Safety, Workers Welfare Allowances, Bonuses, Overtime and Duty Hours.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26029" marR="6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267295"/>
                  </a:ext>
                </a:extLst>
              </a:tr>
            </a:tbl>
          </a:graphicData>
        </a:graphic>
      </p:graphicFrame>
      <p:sp>
        <p:nvSpPr>
          <p:cNvPr id="9" name="Title 8">
            <a:extLst>
              <a:ext uri="{FF2B5EF4-FFF2-40B4-BE49-F238E27FC236}">
                <a16:creationId xmlns:a16="http://schemas.microsoft.com/office/drawing/2014/main" id="{6E98178E-F940-E554-F310-0661329A137E}"/>
              </a:ext>
            </a:extLst>
          </p:cNvPr>
          <p:cNvSpPr>
            <a:spLocks noGrp="1"/>
          </p:cNvSpPr>
          <p:nvPr>
            <p:ph type="title"/>
          </p:nvPr>
        </p:nvSpPr>
        <p:spPr>
          <a:xfrm>
            <a:off x="446372" y="123744"/>
            <a:ext cx="7886700" cy="798680"/>
          </a:xfrm>
        </p:spPr>
        <p:txBody>
          <a:bodyPr>
            <a:normAutofit fontScale="90000"/>
          </a:bodyPr>
          <a:lstStyle/>
          <a:p>
            <a:r>
              <a:rPr lang="en-US" sz="1350" dirty="0">
                <a:solidFill>
                  <a:srgbClr val="000000"/>
                </a:solidFill>
                <a:latin typeface="Verdana" panose="020B0604030504040204" pitchFamily="34" charset="0"/>
                <a:ea typeface="Verdana" panose="020B0604030504040204" pitchFamily="34" charset="0"/>
                <a:cs typeface="Verdana" panose="020B0604030504040204" pitchFamily="34" charset="0"/>
              </a:rPr>
              <a:t>It is impossible to run an industry in Pakistan without cooperating with the following government departments. </a:t>
            </a:r>
            <a:br>
              <a:rPr lang="en-US" sz="1350" dirty="0">
                <a:solidFill>
                  <a:srgbClr val="000000"/>
                </a:solidFill>
                <a:latin typeface="Verdana" panose="020B0604030504040204" pitchFamily="34" charset="0"/>
                <a:ea typeface="Verdana" panose="020B0604030504040204" pitchFamily="34" charset="0"/>
                <a:cs typeface="Verdana" panose="020B0604030504040204" pitchFamily="34" charset="0"/>
              </a:rPr>
            </a:br>
            <a:endParaRPr lang="en-US" dirty="0"/>
          </a:p>
        </p:txBody>
      </p:sp>
    </p:spTree>
    <p:extLst>
      <p:ext uri="{BB962C8B-B14F-4D97-AF65-F5344CB8AC3E}">
        <p14:creationId xmlns:p14="http://schemas.microsoft.com/office/powerpoint/2010/main" val="415719476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1588AC6-791B-1A6E-0A54-043415DEAE4F}"/>
              </a:ext>
            </a:extLst>
          </p:cNvPr>
          <p:cNvGraphicFramePr>
            <a:graphicFrameLocks noGrp="1"/>
          </p:cNvGraphicFramePr>
          <p:nvPr/>
        </p:nvGraphicFramePr>
        <p:xfrm>
          <a:off x="599173" y="714676"/>
          <a:ext cx="7940842" cy="4164455"/>
        </p:xfrm>
        <a:graphic>
          <a:graphicData uri="http://schemas.openxmlformats.org/drawingml/2006/table">
            <a:tbl>
              <a:tblPr firstRow="1" firstCol="1" bandRow="1"/>
              <a:tblGrid>
                <a:gridCol w="631354">
                  <a:extLst>
                    <a:ext uri="{9D8B030D-6E8A-4147-A177-3AD203B41FA5}">
                      <a16:colId xmlns:a16="http://schemas.microsoft.com/office/drawing/2014/main" val="2872286347"/>
                    </a:ext>
                  </a:extLst>
                </a:gridCol>
                <a:gridCol w="1800661">
                  <a:extLst>
                    <a:ext uri="{9D8B030D-6E8A-4147-A177-3AD203B41FA5}">
                      <a16:colId xmlns:a16="http://schemas.microsoft.com/office/drawing/2014/main" val="2046680964"/>
                    </a:ext>
                  </a:extLst>
                </a:gridCol>
                <a:gridCol w="5508827">
                  <a:extLst>
                    <a:ext uri="{9D8B030D-6E8A-4147-A177-3AD203B41FA5}">
                      <a16:colId xmlns:a16="http://schemas.microsoft.com/office/drawing/2014/main" val="249724069"/>
                    </a:ext>
                  </a:extLst>
                </a:gridCol>
              </a:tblGrid>
              <a:tr h="1027745">
                <a:tc>
                  <a:txBody>
                    <a:bodyPr/>
                    <a:lstStyle/>
                    <a:p>
                      <a:pPr marL="0" marR="48260"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4.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ESSI</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(Employees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Social Security Institution)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9530" indent="0" algn="just">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The Punjab Employees Social Security Institution (PESSI) is an autonomous body working under the administrative control of Labour and Human Resource Department as per Punjab Government Rules of Business, 1974 and was established through the Provincial Employees Social Security Ordinance, 1965. The provision of health facilities to the workers and their dependents is covered under the Provincial Social Security Laws. The Provincial Employees Social Security Ordinance, 1965 requires the employers to contribute 6% of the wages of their employees to the Punjab Employees Social Security Institution.</a:t>
                      </a:r>
                      <a:r>
                        <a:rPr lang="en-US" sz="800" b="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617662"/>
                  </a:ext>
                </a:extLst>
              </a:tr>
              <a:tr h="911447">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5.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EOBI</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(Employees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Old-Age Benefits Institution)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895" indent="0" algn="just">
                        <a:lnSpc>
                          <a:spcPct val="99000"/>
                        </a:lnSpc>
                        <a:spcBef>
                          <a:spcPts val="0"/>
                        </a:spcBef>
                        <a:spcAft>
                          <a:spcPts val="1425"/>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EOBI Act 1976 was enforced with effect from April 01, 1976, to achieve the objective of Article 38 (C) of the Constitution, by providing for compulsory social insurance. It extends following benefits to insured persons or their survivors:-, </a:t>
                      </a:r>
                      <a:r>
                        <a:rPr lang="en-US" sz="800" b="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800" b="0"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Old-Age Pension </a:t>
                      </a:r>
                      <a:r>
                        <a:rPr lang="en-US" sz="800" b="0" u="none" strike="noStrike">
                          <a:solidFill>
                            <a:srgbClr val="000000"/>
                          </a:solidFill>
                          <a:effectLst/>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endParaRPr lang="en-US" sz="800" b="1"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800" b="0"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Survivor's Pension</a:t>
                      </a:r>
                      <a:r>
                        <a:rPr lang="en-US" sz="800" b="0" u="none" strike="noStrike">
                          <a:solidFill>
                            <a:srgbClr val="000000"/>
                          </a:solidFill>
                          <a:effectLst/>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endParaRPr lang="en-US" sz="800" b="1"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800" b="0"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Invalidity Pension </a:t>
                      </a:r>
                      <a:r>
                        <a:rPr lang="en-US" sz="800" b="0" u="none" strike="noStrike">
                          <a:solidFill>
                            <a:srgbClr val="000000"/>
                          </a:solidFill>
                          <a:effectLst/>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endParaRPr lang="en-US" sz="800" b="1"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800" b="0"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Old-Age Grant</a:t>
                      </a:r>
                      <a:r>
                        <a:rPr lang="en-US" sz="800" b="0" u="none" strike="noStrike">
                          <a:solidFill>
                            <a:srgbClr val="000000"/>
                          </a:solidFill>
                          <a:effectLst/>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endParaRPr lang="en-US" sz="800" b="1" u="none" strike="noStrike">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457337"/>
                  </a:ext>
                </a:extLst>
              </a:tr>
              <a:tr h="260033">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6.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Chamber of Commerce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0800" indent="0" algn="just">
                        <a:lnSpc>
                          <a:spcPct val="107000"/>
                        </a:lnSpc>
                        <a:spcBef>
                          <a:spcPts val="0"/>
                        </a:spcBef>
                        <a:spcAft>
                          <a:spcPts val="0"/>
                        </a:spcAft>
                      </a:pPr>
                      <a:r>
                        <a:rPr lang="en-US" sz="800" b="1">
                          <a:solidFill>
                            <a:srgbClr val="20212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800" b="0">
                          <a:solidFill>
                            <a:srgbClr val="202121"/>
                          </a:solidFill>
                          <a:effectLst/>
                          <a:latin typeface="Times New Roman" panose="02020603050405020304" pitchFamily="18" charset="0"/>
                          <a:ea typeface="Verdana" panose="020B0604030504040204" pitchFamily="34" charset="0"/>
                          <a:cs typeface="Times New Roman" panose="02020603050405020304" pitchFamily="18" charset="0"/>
                        </a:rPr>
                        <a:t>The Chamber of Commerce &amp; Industry was established in 1923. It was established to serve and represent the interests of the business community.</a:t>
                      </a: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524258"/>
                  </a:ext>
                </a:extLst>
              </a:tr>
              <a:tr h="1161717">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7.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Civil Defense / RESCUE 1122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0165" indent="0" algn="just">
                        <a:lnSpc>
                          <a:spcPct val="99000"/>
                        </a:lnSpc>
                        <a:spcBef>
                          <a:spcPts val="0"/>
                        </a:spcBef>
                        <a:spcAft>
                          <a:spcPts val="1405"/>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Civil Defense Inspector inspects Industries Building Fire Safety, Emergency Evacuation Plans, Fire Hydrants, Emergency Sirens, Assembly Areas, Safety Drills Record.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50165" indent="0" algn="just">
                        <a:lnSpc>
                          <a:spcPct val="100000"/>
                        </a:lnSpc>
                        <a:spcBef>
                          <a:spcPts val="0"/>
                        </a:spcBef>
                        <a:spcAft>
                          <a:spcPts val="137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Civil </a:t>
                      </a: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Defence</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Department is an organization that pool the national resources to conduct and control civil </a:t>
                      </a: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defence</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of the people to minimize the effects of enemy air attacks.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50165" indent="0" algn="just">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The administrative department of the Civil </a:t>
                      </a: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Defence</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Department is the Home Department, Government of the Punjab. It has district level set up in the 36 districts of Punjab which operate under the command control of Deputy Commissioner who are </a:t>
                      </a: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ExOfficio</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Controller Civil </a:t>
                      </a:r>
                      <a:r>
                        <a:rPr lang="en-US" sz="800" b="0" dirty="0" err="1">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Defence</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151175"/>
                  </a:ext>
                </a:extLst>
              </a:tr>
              <a:tr h="643652">
                <a:tc>
                  <a:txBody>
                    <a:bodyPr/>
                    <a:lstStyle/>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8.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Health Department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139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Inspects workers health related issues (Safe working environment)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just">
                        <a:lnSpc>
                          <a:spcPct val="100000"/>
                        </a:lnSpc>
                        <a:spcBef>
                          <a:spcPts val="0"/>
                        </a:spcBef>
                        <a:spcAft>
                          <a:spcPts val="139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Inspects Industries premises regarding Mosquitos (Dengue) related problems.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Industries Canteens Inspections &amp; Issuance of Hygiene Certificate / Canteen License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16512"/>
                  </a:ext>
                </a:extLst>
              </a:tr>
            </a:tbl>
          </a:graphicData>
        </a:graphic>
      </p:graphicFrame>
    </p:spTree>
    <p:extLst>
      <p:ext uri="{BB962C8B-B14F-4D97-AF65-F5344CB8AC3E}">
        <p14:creationId xmlns:p14="http://schemas.microsoft.com/office/powerpoint/2010/main" val="177795475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401BC5A-9CEF-44D0-8AE1-40E413ED7D89}"/>
              </a:ext>
            </a:extLst>
          </p:cNvPr>
          <p:cNvGraphicFramePr>
            <a:graphicFrameLocks noGrp="1"/>
          </p:cNvGraphicFramePr>
          <p:nvPr/>
        </p:nvGraphicFramePr>
        <p:xfrm>
          <a:off x="584735" y="483670"/>
          <a:ext cx="8128535" cy="4194895"/>
        </p:xfrm>
        <a:graphic>
          <a:graphicData uri="http://schemas.openxmlformats.org/drawingml/2006/table">
            <a:tbl>
              <a:tblPr firstRow="1" firstCol="1" bandRow="1"/>
              <a:tblGrid>
                <a:gridCol w="646276">
                  <a:extLst>
                    <a:ext uri="{9D8B030D-6E8A-4147-A177-3AD203B41FA5}">
                      <a16:colId xmlns:a16="http://schemas.microsoft.com/office/drawing/2014/main" val="676869503"/>
                    </a:ext>
                  </a:extLst>
                </a:gridCol>
                <a:gridCol w="1843222">
                  <a:extLst>
                    <a:ext uri="{9D8B030D-6E8A-4147-A177-3AD203B41FA5}">
                      <a16:colId xmlns:a16="http://schemas.microsoft.com/office/drawing/2014/main" val="2714201353"/>
                    </a:ext>
                  </a:extLst>
                </a:gridCol>
                <a:gridCol w="5639037">
                  <a:extLst>
                    <a:ext uri="{9D8B030D-6E8A-4147-A177-3AD203B41FA5}">
                      <a16:colId xmlns:a16="http://schemas.microsoft.com/office/drawing/2014/main" val="932357557"/>
                    </a:ext>
                  </a:extLst>
                </a:gridCol>
              </a:tblGrid>
              <a:tr h="916806">
                <a:tc>
                  <a:txBody>
                    <a:bodyPr/>
                    <a:lstStyle/>
                    <a:p>
                      <a:pPr marL="0" marR="48260"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9.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9055" marR="0"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Excise, Taxation</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&amp; Narcotics Control Department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9530" indent="0" algn="just">
                        <a:lnSpc>
                          <a:spcPct val="99000"/>
                        </a:lnSpc>
                        <a:spcBef>
                          <a:spcPts val="0"/>
                        </a:spcBef>
                        <a:spcAft>
                          <a:spcPts val="1395"/>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The Excise, Taxation and Narcotics Control Department provides services for collection of various taxes and duties efficiently and effectively and suggests ways and means for additional resource mobilization in the Province. Apart from building up of taxpayer’s confidence, creation of taxpaying culture and providing facilities to the general public in payment of taxes are the top most priorities.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126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Collection of Professional Tax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Collection of Property Tax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86486"/>
                  </a:ext>
                </a:extLst>
              </a:tr>
              <a:tr h="534203">
                <a:tc>
                  <a:txBody>
                    <a:bodyPr/>
                    <a:lstStyle/>
                    <a:p>
                      <a:pPr marL="0" marR="47625"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10.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7625"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LESCO</a:t>
                      </a: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(Lahore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Electric Supply Company)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00000"/>
                        </a:lnSpc>
                        <a:spcBef>
                          <a:spcPts val="0"/>
                        </a:spcBef>
                        <a:spcAft>
                          <a:spcPts val="0"/>
                        </a:spcAft>
                      </a:pPr>
                      <a:r>
                        <a:rPr lang="en-US" sz="800" b="0" dirty="0">
                          <a:solidFill>
                            <a:srgbClr val="444444"/>
                          </a:solidFill>
                          <a:effectLst/>
                          <a:latin typeface="Times New Roman" panose="02020603050405020304" pitchFamily="18" charset="0"/>
                          <a:ea typeface="Verdana" panose="020B0604030504040204" pitchFamily="34" charset="0"/>
                          <a:cs typeface="Times New Roman" panose="02020603050405020304" pitchFamily="18" charset="0"/>
                        </a:rPr>
                        <a:t>LESCO is an electricity power distribution company to distribute electricity in a reliable, secure, safe, environmentally responsible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0"/>
                        </a:spcAft>
                      </a:pPr>
                      <a:r>
                        <a:rPr lang="en-US" sz="800" b="0" dirty="0">
                          <a:solidFill>
                            <a:srgbClr val="444444"/>
                          </a:solidFill>
                          <a:effectLst/>
                          <a:latin typeface="Times New Roman" panose="02020603050405020304" pitchFamily="18" charset="0"/>
                          <a:ea typeface="Verdana" panose="020B0604030504040204" pitchFamily="34" charset="0"/>
                          <a:cs typeface="Times New Roman" panose="02020603050405020304" pitchFamily="18" charset="0"/>
                        </a:rPr>
                        <a:t>&amp; cost-effective manner</a:t>
                      </a:r>
                      <a:r>
                        <a:rPr lang="en-US" sz="800" b="0" dirty="0">
                          <a:solidFill>
                            <a:srgbClr val="333333"/>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18931"/>
                  </a:ext>
                </a:extLst>
              </a:tr>
              <a:tr h="685800">
                <a:tc>
                  <a:txBody>
                    <a:bodyPr/>
                    <a:lstStyle/>
                    <a:p>
                      <a:pPr marL="0" marR="47625"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11.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7625"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SNGPL</a:t>
                      </a: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(Sui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826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Northern Gas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7625"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Pipelines Limited)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9530" indent="0" algn="just">
                        <a:lnSpc>
                          <a:spcPct val="107000"/>
                        </a:lnSpc>
                        <a:spcBef>
                          <a:spcPts val="0"/>
                        </a:spcBef>
                        <a:spcAft>
                          <a:spcPts val="0"/>
                        </a:spcAft>
                      </a:pPr>
                      <a:r>
                        <a:rPr lang="en-US" sz="800" b="0" dirty="0">
                          <a:solidFill>
                            <a:srgbClr val="212428"/>
                          </a:solidFill>
                          <a:effectLst/>
                          <a:latin typeface="Times New Roman" panose="02020603050405020304" pitchFamily="18" charset="0"/>
                          <a:ea typeface="Verdana" panose="020B0604030504040204" pitchFamily="34" charset="0"/>
                          <a:cs typeface="Times New Roman" panose="02020603050405020304" pitchFamily="18" charset="0"/>
                        </a:rPr>
                        <a:t>Sui Northern Gas Pipelines Limited (SNGPL) was incorporated as a private limited Company in 1963 and converted into a public limited company in January 1964 under the Companies Act 1913, now The Companies Act 2017, and is listed on the Pakistan Stock Exchange (PSX). The Company falls under the category of Public Interest Company under the Third Schedule of the Companies Act, 2017.</a:t>
                      </a:r>
                      <a:r>
                        <a:rPr lang="en-US" sz="800" b="0" dirty="0">
                          <a:solidFill>
                            <a:srgbClr val="444444"/>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145582"/>
                  </a:ext>
                </a:extLst>
              </a:tr>
              <a:tr h="483669">
                <a:tc>
                  <a:txBody>
                    <a:bodyPr/>
                    <a:lstStyle/>
                    <a:p>
                      <a:pPr marL="0" marR="47625"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12.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Weights &amp; Measurement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895" indent="0" algn="just">
                        <a:lnSpc>
                          <a:spcPct val="107000"/>
                        </a:lnSpc>
                        <a:spcBef>
                          <a:spcPts val="0"/>
                        </a:spcBef>
                        <a:spcAft>
                          <a:spcPts val="0"/>
                        </a:spcAft>
                      </a:pPr>
                      <a:r>
                        <a:rPr lang="en-US" sz="800" b="0" dirty="0">
                          <a:solidFill>
                            <a:srgbClr val="212428"/>
                          </a:solidFill>
                          <a:effectLst/>
                          <a:latin typeface="Times New Roman" panose="02020603050405020304" pitchFamily="18" charset="0"/>
                          <a:ea typeface="Verdana" panose="020B0604030504040204" pitchFamily="34" charset="0"/>
                          <a:cs typeface="Times New Roman" panose="02020603050405020304" pitchFamily="18" charset="0"/>
                        </a:rPr>
                        <a:t>The Weights &amp; Measures Inspector visits the industry every year and issues a certificate (After payment of Government Fee) after inspection of all the weighing and measuring instruments.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93121"/>
                  </a:ext>
                </a:extLst>
              </a:tr>
              <a:tr h="671363">
                <a:tc>
                  <a:txBody>
                    <a:bodyPr/>
                    <a:lstStyle/>
                    <a:p>
                      <a:pPr marL="0" marR="47625"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13.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280" marR="0"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PSQCA </a:t>
                      </a: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(Pakistan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47625"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Standards &amp;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pPr marL="0" marR="0" indent="0" algn="ctr">
                        <a:lnSpc>
                          <a:spcPct val="107000"/>
                        </a:lnSpc>
                        <a:spcBef>
                          <a:spcPts val="0"/>
                        </a:spcBef>
                        <a:spcAft>
                          <a:spcPts val="0"/>
                        </a:spcAft>
                      </a:pPr>
                      <a:r>
                        <a:rPr lang="en-US" sz="800" b="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Quality Control Authority)</a:t>
                      </a: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895" indent="0" algn="just">
                        <a:lnSpc>
                          <a:spcPct val="107000"/>
                        </a:lnSpc>
                        <a:spcBef>
                          <a:spcPts val="0"/>
                        </a:spcBef>
                        <a:spcAft>
                          <a:spcPts val="0"/>
                        </a:spcAft>
                      </a:pPr>
                      <a:r>
                        <a:rPr lang="en-US" sz="800" b="0" dirty="0">
                          <a:solidFill>
                            <a:srgbClr val="202121"/>
                          </a:solidFill>
                          <a:effectLst/>
                          <a:latin typeface="Times New Roman" panose="02020603050405020304" pitchFamily="18" charset="0"/>
                          <a:ea typeface="Verdana" panose="020B0604030504040204" pitchFamily="34" charset="0"/>
                          <a:cs typeface="Times New Roman" panose="02020603050405020304" pitchFamily="18" charset="0"/>
                        </a:rPr>
                        <a:t>The Pakistan Standards &amp; Quality Control Authority is an autonomous body subordinate to the ministry of science and technology of the Government of Pakistan. Its main objective is to regulate and enforce quality standards in </a:t>
                      </a:r>
                      <a:r>
                        <a:rPr lang="en-US" sz="800" b="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Pakistan</a:t>
                      </a:r>
                      <a:r>
                        <a:rPr lang="en-US" sz="800" b="0" dirty="0">
                          <a:solidFill>
                            <a:srgbClr val="202121"/>
                          </a:solidFill>
                          <a:effectLst/>
                          <a:latin typeface="Times New Roman" panose="02020603050405020304" pitchFamily="18" charset="0"/>
                          <a:ea typeface="Verdana" panose="020B0604030504040204" pitchFamily="34" charset="0"/>
                          <a:cs typeface="Times New Roman" panose="02020603050405020304" pitchFamily="18" charset="0"/>
                        </a:rPr>
                        <a:t>. Anything that is certified by the PSQCA is issued the Pakistan Standards label.</a:t>
                      </a:r>
                      <a:r>
                        <a:rPr lang="en-US" sz="800" b="0" dirty="0">
                          <a:solidFill>
                            <a:srgbClr val="212428"/>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178111"/>
                  </a:ext>
                </a:extLst>
              </a:tr>
              <a:tr h="317633">
                <a:tc>
                  <a:txBody>
                    <a:bodyPr/>
                    <a:lstStyle/>
                    <a:p>
                      <a:pPr marL="0" marR="47625"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14.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indent="0" algn="ctr">
                        <a:lnSpc>
                          <a:spcPct val="107000"/>
                        </a:lnSpc>
                        <a:spcBef>
                          <a:spcPts val="0"/>
                        </a:spcBef>
                        <a:spcAft>
                          <a:spcPts val="0"/>
                        </a:spcAft>
                      </a:pPr>
                      <a:r>
                        <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Highway Division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800" b="0">
                          <a:solidFill>
                            <a:srgbClr val="202121"/>
                          </a:solidFill>
                          <a:effectLst/>
                          <a:latin typeface="Times New Roman" panose="02020603050405020304" pitchFamily="18" charset="0"/>
                          <a:ea typeface="Verdana" panose="020B0604030504040204" pitchFamily="34" charset="0"/>
                          <a:cs typeface="Times New Roman" panose="02020603050405020304" pitchFamily="18" charset="0"/>
                        </a:rPr>
                        <a:t>All industries require permission / NOC from the Highways Department to install polls, lay cables above or below any road </a:t>
                      </a:r>
                      <a:endParaRPr lang="en-US" sz="800" b="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243921"/>
                  </a:ext>
                </a:extLst>
              </a:tr>
              <a:tr h="545091">
                <a:tc>
                  <a:txBody>
                    <a:bodyPr/>
                    <a:lstStyle/>
                    <a:p>
                      <a:pPr marL="0" marR="47625" indent="0" algn="ctr">
                        <a:lnSpc>
                          <a:spcPct val="107000"/>
                        </a:lnSpc>
                        <a:spcBef>
                          <a:spcPts val="0"/>
                        </a:spcBef>
                        <a:spcAft>
                          <a:spcPts val="0"/>
                        </a:spcAft>
                      </a:pPr>
                      <a:r>
                        <a:rPr lang="en-US" sz="200" b="0">
                          <a:solidFill>
                            <a:srgbClr val="000000"/>
                          </a:solidFill>
                          <a:effectLst/>
                          <a:latin typeface="Verdana" panose="020B0604030504040204" pitchFamily="34" charset="0"/>
                          <a:ea typeface="Verdana" panose="020B0604030504040204" pitchFamily="34" charset="0"/>
                          <a:cs typeface="Verdana" panose="020B0604030504040204" pitchFamily="34" charset="0"/>
                        </a:rPr>
                        <a:t>15. </a:t>
                      </a:r>
                      <a:endParaRPr lang="en-US" sz="300" b="1">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7625" indent="0" algn="ctr">
                        <a:lnSpc>
                          <a:spcPct val="107000"/>
                        </a:lnSpc>
                        <a:spcBef>
                          <a:spcPts val="0"/>
                        </a:spcBef>
                        <a:spcAft>
                          <a:spcPts val="0"/>
                        </a:spcAft>
                      </a:pPr>
                      <a:r>
                        <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Police </a:t>
                      </a:r>
                    </a:p>
                  </a:txBody>
                  <a:tcPr marL="16583" marR="42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800" b="0" dirty="0">
                          <a:solidFill>
                            <a:srgbClr val="202121"/>
                          </a:solidFill>
                          <a:effectLst/>
                          <a:latin typeface="Times New Roman" panose="02020603050405020304" pitchFamily="18" charset="0"/>
                          <a:ea typeface="Verdana" panose="020B0604030504040204" pitchFamily="34" charset="0"/>
                          <a:cs typeface="Times New Roman" panose="02020603050405020304" pitchFamily="18" charset="0"/>
                        </a:rPr>
                        <a:t>Police assistance is often required to protect the areas around and inside industries. </a:t>
                      </a:r>
                      <a:endParaRPr lang="en-US" sz="800" b="1"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16583" marR="42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578397"/>
                  </a:ext>
                </a:extLst>
              </a:tr>
            </a:tbl>
          </a:graphicData>
        </a:graphic>
      </p:graphicFrame>
    </p:spTree>
    <p:extLst>
      <p:ext uri="{BB962C8B-B14F-4D97-AF65-F5344CB8AC3E}">
        <p14:creationId xmlns:p14="http://schemas.microsoft.com/office/powerpoint/2010/main" val="70503115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827F5-BA1A-8A43-32C6-20875BA93A26}"/>
              </a:ext>
            </a:extLst>
          </p:cNvPr>
          <p:cNvSpPr>
            <a:spLocks noGrp="1"/>
          </p:cNvSpPr>
          <p:nvPr>
            <p:ph idx="1"/>
          </p:nvPr>
        </p:nvSpPr>
        <p:spPr>
          <a:xfrm>
            <a:off x="628650" y="503807"/>
            <a:ext cx="7886700" cy="4149839"/>
          </a:xfrm>
        </p:spPr>
        <p:txBody>
          <a:bodyPr>
            <a:normAutofit fontScale="92500" lnSpcReduction="20000"/>
          </a:bodyPr>
          <a:lstStyle/>
          <a:p>
            <a:pPr marL="114300" indent="0" algn="ctr">
              <a:buNone/>
            </a:pPr>
            <a:r>
              <a:rPr lang="en-US" sz="4300" dirty="0">
                <a:latin typeface="Tahoma" panose="020B0604030504040204" pitchFamily="34" charset="0"/>
                <a:ea typeface="Tahoma" panose="020B0604030504040204" pitchFamily="34" charset="0"/>
                <a:cs typeface="Tahoma" panose="020B0604030504040204" pitchFamily="34" charset="0"/>
              </a:rPr>
              <a:t>Marketing</a:t>
            </a:r>
          </a:p>
          <a:p>
            <a:r>
              <a:rPr lang="en-US" sz="2700" dirty="0">
                <a:latin typeface="Tahoma" panose="020B0604030504040204" pitchFamily="34" charset="0"/>
                <a:ea typeface="Tahoma" panose="020B0604030504040204" pitchFamily="34" charset="0"/>
                <a:cs typeface="Tahoma" panose="020B0604030504040204" pitchFamily="34" charset="0"/>
              </a:rPr>
              <a:t>Case Study Method</a:t>
            </a:r>
          </a:p>
          <a:p>
            <a:r>
              <a:rPr lang="en-US" sz="2700" dirty="0">
                <a:latin typeface="Tahoma" panose="020B0604030504040204" pitchFamily="34" charset="0"/>
                <a:ea typeface="Tahoma" panose="020B0604030504040204" pitchFamily="34" charset="0"/>
                <a:cs typeface="Tahoma" panose="020B0604030504040204" pitchFamily="34" charset="0"/>
              </a:rPr>
              <a:t>Experiential Learning</a:t>
            </a:r>
          </a:p>
          <a:p>
            <a:r>
              <a:rPr lang="en-US" sz="2700" dirty="0">
                <a:latin typeface="Tahoma" panose="020B0604030504040204" pitchFamily="34" charset="0"/>
                <a:ea typeface="Tahoma" panose="020B0604030504040204" pitchFamily="34" charset="0"/>
                <a:cs typeface="Tahoma" panose="020B0604030504040204" pitchFamily="34" charset="0"/>
              </a:rPr>
              <a:t>Real Time Final Year Project</a:t>
            </a:r>
          </a:p>
          <a:p>
            <a:r>
              <a:rPr lang="en-US" sz="2700" kern="100" dirty="0">
                <a:latin typeface="Tahoma" panose="020B0604030504040204" pitchFamily="34" charset="0"/>
                <a:ea typeface="Tahoma" panose="020B0604030504040204" pitchFamily="34" charset="0"/>
                <a:cs typeface="Tahoma" panose="020B0604030504040204" pitchFamily="34" charset="0"/>
              </a:rPr>
              <a:t>Effective Communication &amp; Presentation Skills</a:t>
            </a:r>
          </a:p>
          <a:p>
            <a:r>
              <a:rPr lang="en-US" sz="2700" kern="100" dirty="0">
                <a:latin typeface="Tahoma" panose="020B0604030504040204" pitchFamily="34" charset="0"/>
                <a:ea typeface="Tahoma" panose="020B0604030504040204" pitchFamily="34" charset="0"/>
                <a:cs typeface="Tahoma" panose="020B0604030504040204" pitchFamily="34" charset="0"/>
              </a:rPr>
              <a:t>MS Office Suite</a:t>
            </a:r>
          </a:p>
          <a:p>
            <a:r>
              <a:rPr lang="en-US" sz="2700" kern="100" dirty="0">
                <a:latin typeface="Tahoma" panose="020B0604030504040204" pitchFamily="34" charset="0"/>
                <a:ea typeface="Tahoma" panose="020B0604030504040204" pitchFamily="34" charset="0"/>
                <a:cs typeface="Tahoma" panose="020B0604030504040204" pitchFamily="34" charset="0"/>
              </a:rPr>
              <a:t>Data Analysis Tool</a:t>
            </a:r>
          </a:p>
          <a:p>
            <a:r>
              <a:rPr lang="en-US" sz="2700" kern="100" dirty="0">
                <a:latin typeface="Tahoma" panose="020B0604030504040204" pitchFamily="34" charset="0"/>
                <a:ea typeface="Tahoma" panose="020B0604030504040204" pitchFamily="34" charset="0"/>
                <a:cs typeface="Tahoma" panose="020B0604030504040204" pitchFamily="34" charset="0"/>
              </a:rPr>
              <a:t>Customer Relationship Management (CRM) Software</a:t>
            </a:r>
          </a:p>
          <a:p>
            <a:r>
              <a:rPr lang="en-US" sz="2700" kern="100" dirty="0">
                <a:latin typeface="Tahoma" panose="020B0604030504040204" pitchFamily="34" charset="0"/>
                <a:ea typeface="Tahoma" panose="020B0604030504040204" pitchFamily="34" charset="0"/>
                <a:cs typeface="Tahoma" panose="020B0604030504040204" pitchFamily="34" charset="0"/>
              </a:rPr>
              <a:t>Digital Marketing</a:t>
            </a:r>
          </a:p>
          <a:p>
            <a:endParaRPr lang="en-US" sz="2700" kern="100" dirty="0">
              <a:latin typeface="Tahoma" panose="020B0604030504040204" pitchFamily="34" charset="0"/>
              <a:ea typeface="Tahoma" panose="020B0604030504040204" pitchFamily="34" charset="0"/>
              <a:cs typeface="Tahoma" panose="020B0604030504040204" pitchFamily="34" charset="0"/>
            </a:endParaRPr>
          </a:p>
          <a:p>
            <a:endParaRPr lang="en-US" sz="2700" dirty="0">
              <a:latin typeface="Tahoma" panose="020B0604030504040204" pitchFamily="34" charset="0"/>
              <a:ea typeface="Tahoma" panose="020B0604030504040204" pitchFamily="34" charset="0"/>
              <a:cs typeface="Tahoma" panose="020B0604030504040204" pitchFamily="34" charset="0"/>
            </a:endParaRPr>
          </a:p>
          <a:p>
            <a:endParaRPr lang="en-US" sz="2700" dirty="0">
              <a:latin typeface="Tahoma" panose="020B0604030504040204" pitchFamily="34" charset="0"/>
              <a:ea typeface="Tahoma" panose="020B0604030504040204" pitchFamily="34" charset="0"/>
              <a:cs typeface="Tahoma" panose="020B0604030504040204" pitchFamily="34" charset="0"/>
            </a:endParaRPr>
          </a:p>
          <a:p>
            <a:endParaRPr lang="en-US" sz="2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6579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6161-9F38-696E-EFE1-63D1E847D59D}"/>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97498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grpSp>
        <p:nvGrpSpPr>
          <p:cNvPr id="693" name="Google Shape;693;p29"/>
          <p:cNvGrpSpPr/>
          <p:nvPr/>
        </p:nvGrpSpPr>
        <p:grpSpPr>
          <a:xfrm>
            <a:off x="881947" y="4145339"/>
            <a:ext cx="8671617" cy="587371"/>
            <a:chOff x="881947" y="4145339"/>
            <a:chExt cx="8671617" cy="587371"/>
          </a:xfrm>
        </p:grpSpPr>
        <p:sp>
          <p:nvSpPr>
            <p:cNvPr id="694" name="Google Shape;694;p29"/>
            <p:cNvSpPr/>
            <p:nvPr/>
          </p:nvSpPr>
          <p:spPr>
            <a:xfrm>
              <a:off x="881947" y="4145339"/>
              <a:ext cx="8671617" cy="293549"/>
            </a:xfrm>
            <a:custGeom>
              <a:avLst/>
              <a:gdLst/>
              <a:ahLst/>
              <a:cxnLst/>
              <a:rect l="l" t="t" r="r" b="b"/>
              <a:pathLst>
                <a:path w="295204" h="12312" extrusionOk="0">
                  <a:moveTo>
                    <a:pt x="0" y="1"/>
                  </a:moveTo>
                  <a:lnTo>
                    <a:pt x="0" y="12312"/>
                  </a:lnTo>
                  <a:lnTo>
                    <a:pt x="295204" y="12312"/>
                  </a:lnTo>
                  <a:lnTo>
                    <a:pt x="295204" y="11443"/>
                  </a:lnTo>
                  <a:lnTo>
                    <a:pt x="2822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9"/>
            <p:cNvSpPr/>
            <p:nvPr/>
          </p:nvSpPr>
          <p:spPr>
            <a:xfrm>
              <a:off x="881947" y="4145339"/>
              <a:ext cx="8671617" cy="293549"/>
            </a:xfrm>
            <a:custGeom>
              <a:avLst/>
              <a:gdLst/>
              <a:ahLst/>
              <a:cxnLst/>
              <a:rect l="l" t="t" r="r" b="b"/>
              <a:pathLst>
                <a:path w="295204" h="12312" extrusionOk="0">
                  <a:moveTo>
                    <a:pt x="0" y="1"/>
                  </a:moveTo>
                  <a:lnTo>
                    <a:pt x="0" y="12312"/>
                  </a:lnTo>
                  <a:lnTo>
                    <a:pt x="295204" y="12312"/>
                  </a:lnTo>
                  <a:lnTo>
                    <a:pt x="295204" y="11443"/>
                  </a:lnTo>
                  <a:lnTo>
                    <a:pt x="282273" y="1"/>
                  </a:lnTo>
                  <a:close/>
                </a:path>
              </a:pathLst>
            </a:custGeom>
            <a:solidFill>
              <a:srgbClr val="FFFFFF">
                <a:alpha val="21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9"/>
            <p:cNvSpPr/>
            <p:nvPr/>
          </p:nvSpPr>
          <p:spPr>
            <a:xfrm>
              <a:off x="1261759" y="4418155"/>
              <a:ext cx="8291799" cy="314554"/>
            </a:xfrm>
            <a:custGeom>
              <a:avLst/>
              <a:gdLst/>
              <a:ahLst/>
              <a:cxnLst/>
              <a:rect l="l" t="t" r="r" b="b"/>
              <a:pathLst>
                <a:path w="282274" h="13193" extrusionOk="0">
                  <a:moveTo>
                    <a:pt x="0" y="1"/>
                  </a:moveTo>
                  <a:lnTo>
                    <a:pt x="0" y="13193"/>
                  </a:lnTo>
                  <a:lnTo>
                    <a:pt x="282274" y="13193"/>
                  </a:lnTo>
                  <a:lnTo>
                    <a:pt x="2822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9"/>
            <p:cNvSpPr/>
            <p:nvPr/>
          </p:nvSpPr>
          <p:spPr>
            <a:xfrm>
              <a:off x="881947" y="4145339"/>
              <a:ext cx="379848" cy="587360"/>
            </a:xfrm>
            <a:custGeom>
              <a:avLst/>
              <a:gdLst/>
              <a:ahLst/>
              <a:cxnLst/>
              <a:rect l="l" t="t" r="r" b="b"/>
              <a:pathLst>
                <a:path w="12931" h="24635" extrusionOk="0">
                  <a:moveTo>
                    <a:pt x="0" y="1"/>
                  </a:moveTo>
                  <a:lnTo>
                    <a:pt x="0" y="13193"/>
                  </a:lnTo>
                  <a:lnTo>
                    <a:pt x="12930" y="24635"/>
                  </a:lnTo>
                  <a:lnTo>
                    <a:pt x="12930" y="11443"/>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9"/>
            <p:cNvSpPr/>
            <p:nvPr/>
          </p:nvSpPr>
          <p:spPr>
            <a:xfrm>
              <a:off x="881947" y="4145339"/>
              <a:ext cx="379848" cy="587360"/>
            </a:xfrm>
            <a:custGeom>
              <a:avLst/>
              <a:gdLst/>
              <a:ahLst/>
              <a:cxnLst/>
              <a:rect l="l" t="t" r="r" b="b"/>
              <a:pathLst>
                <a:path w="12931" h="24635" extrusionOk="0">
                  <a:moveTo>
                    <a:pt x="0" y="1"/>
                  </a:moveTo>
                  <a:lnTo>
                    <a:pt x="0" y="13193"/>
                  </a:lnTo>
                  <a:lnTo>
                    <a:pt x="12930" y="24635"/>
                  </a:lnTo>
                  <a:lnTo>
                    <a:pt x="12930" y="11443"/>
                  </a:lnTo>
                  <a:lnTo>
                    <a:pt x="0"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9" name="Google Shape;699;p29"/>
          <p:cNvGrpSpPr/>
          <p:nvPr/>
        </p:nvGrpSpPr>
        <p:grpSpPr>
          <a:xfrm>
            <a:off x="2617333" y="3830797"/>
            <a:ext cx="6936201" cy="587371"/>
            <a:chOff x="2617333" y="3830797"/>
            <a:chExt cx="6936201" cy="587371"/>
          </a:xfrm>
        </p:grpSpPr>
        <p:sp>
          <p:nvSpPr>
            <p:cNvPr id="700" name="Google Shape;700;p29"/>
            <p:cNvSpPr/>
            <p:nvPr/>
          </p:nvSpPr>
          <p:spPr>
            <a:xfrm>
              <a:off x="2617333" y="3830797"/>
              <a:ext cx="6936201" cy="293835"/>
            </a:xfrm>
            <a:custGeom>
              <a:avLst/>
              <a:gdLst/>
              <a:ahLst/>
              <a:cxnLst/>
              <a:rect l="l" t="t" r="r" b="b"/>
              <a:pathLst>
                <a:path w="236126" h="12324" extrusionOk="0">
                  <a:moveTo>
                    <a:pt x="1" y="1"/>
                  </a:moveTo>
                  <a:lnTo>
                    <a:pt x="1" y="12324"/>
                  </a:lnTo>
                  <a:lnTo>
                    <a:pt x="236126" y="12324"/>
                  </a:lnTo>
                  <a:lnTo>
                    <a:pt x="236126" y="11442"/>
                  </a:lnTo>
                  <a:lnTo>
                    <a:pt x="22319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9"/>
            <p:cNvSpPr/>
            <p:nvPr/>
          </p:nvSpPr>
          <p:spPr>
            <a:xfrm>
              <a:off x="2617333" y="3830797"/>
              <a:ext cx="6936201" cy="293835"/>
            </a:xfrm>
            <a:custGeom>
              <a:avLst/>
              <a:gdLst/>
              <a:ahLst/>
              <a:cxnLst/>
              <a:rect l="l" t="t" r="r" b="b"/>
              <a:pathLst>
                <a:path w="236126" h="12324" extrusionOk="0">
                  <a:moveTo>
                    <a:pt x="1" y="1"/>
                  </a:moveTo>
                  <a:lnTo>
                    <a:pt x="1" y="12324"/>
                  </a:lnTo>
                  <a:lnTo>
                    <a:pt x="236126" y="12324"/>
                  </a:lnTo>
                  <a:lnTo>
                    <a:pt x="236126" y="11442"/>
                  </a:lnTo>
                  <a:lnTo>
                    <a:pt x="223195" y="1"/>
                  </a:lnTo>
                  <a:close/>
                </a:path>
              </a:pathLst>
            </a:custGeom>
            <a:solidFill>
              <a:srgbClr val="FFFFFF">
                <a:alpha val="21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9"/>
            <p:cNvSpPr/>
            <p:nvPr/>
          </p:nvSpPr>
          <p:spPr>
            <a:xfrm>
              <a:off x="2617333" y="3830797"/>
              <a:ext cx="379878" cy="587360"/>
            </a:xfrm>
            <a:custGeom>
              <a:avLst/>
              <a:gdLst/>
              <a:ahLst/>
              <a:cxnLst/>
              <a:rect l="l" t="t" r="r" b="b"/>
              <a:pathLst>
                <a:path w="12932" h="24635" extrusionOk="0">
                  <a:moveTo>
                    <a:pt x="1" y="1"/>
                  </a:moveTo>
                  <a:lnTo>
                    <a:pt x="1" y="13193"/>
                  </a:lnTo>
                  <a:lnTo>
                    <a:pt x="12931" y="24635"/>
                  </a:lnTo>
                  <a:lnTo>
                    <a:pt x="12931" y="11442"/>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9"/>
            <p:cNvSpPr/>
            <p:nvPr/>
          </p:nvSpPr>
          <p:spPr>
            <a:xfrm>
              <a:off x="2997174" y="4103613"/>
              <a:ext cx="6556353" cy="314554"/>
            </a:xfrm>
            <a:custGeom>
              <a:avLst/>
              <a:gdLst/>
              <a:ahLst/>
              <a:cxnLst/>
              <a:rect l="l" t="t" r="r" b="b"/>
              <a:pathLst>
                <a:path w="223195" h="13193" extrusionOk="0">
                  <a:moveTo>
                    <a:pt x="0" y="0"/>
                  </a:moveTo>
                  <a:lnTo>
                    <a:pt x="0" y="13193"/>
                  </a:lnTo>
                  <a:lnTo>
                    <a:pt x="223195" y="13193"/>
                  </a:lnTo>
                  <a:lnTo>
                    <a:pt x="22319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9"/>
            <p:cNvSpPr/>
            <p:nvPr/>
          </p:nvSpPr>
          <p:spPr>
            <a:xfrm>
              <a:off x="2617333" y="3830797"/>
              <a:ext cx="379878" cy="587360"/>
            </a:xfrm>
            <a:custGeom>
              <a:avLst/>
              <a:gdLst/>
              <a:ahLst/>
              <a:cxnLst/>
              <a:rect l="l" t="t" r="r" b="b"/>
              <a:pathLst>
                <a:path w="12932" h="24635" extrusionOk="0">
                  <a:moveTo>
                    <a:pt x="1" y="1"/>
                  </a:moveTo>
                  <a:lnTo>
                    <a:pt x="1" y="13193"/>
                  </a:lnTo>
                  <a:lnTo>
                    <a:pt x="12931" y="24635"/>
                  </a:lnTo>
                  <a:lnTo>
                    <a:pt x="12931" y="11442"/>
                  </a:lnTo>
                  <a:lnTo>
                    <a:pt x="1"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5" name="Google Shape;705;p29"/>
          <p:cNvGrpSpPr/>
          <p:nvPr/>
        </p:nvGrpSpPr>
        <p:grpSpPr>
          <a:xfrm>
            <a:off x="4352748" y="3516254"/>
            <a:ext cx="5200756" cy="587372"/>
            <a:chOff x="4352748" y="3516254"/>
            <a:chExt cx="5200756" cy="587372"/>
          </a:xfrm>
        </p:grpSpPr>
        <p:sp>
          <p:nvSpPr>
            <p:cNvPr id="706" name="Google Shape;706;p29"/>
            <p:cNvSpPr/>
            <p:nvPr/>
          </p:nvSpPr>
          <p:spPr>
            <a:xfrm>
              <a:off x="4352748" y="3516254"/>
              <a:ext cx="5200756" cy="293835"/>
            </a:xfrm>
            <a:custGeom>
              <a:avLst/>
              <a:gdLst/>
              <a:ahLst/>
              <a:cxnLst/>
              <a:rect l="l" t="t" r="r" b="b"/>
              <a:pathLst>
                <a:path w="177047" h="12324" extrusionOk="0">
                  <a:moveTo>
                    <a:pt x="1" y="0"/>
                  </a:moveTo>
                  <a:lnTo>
                    <a:pt x="1" y="12323"/>
                  </a:lnTo>
                  <a:lnTo>
                    <a:pt x="177047" y="12323"/>
                  </a:lnTo>
                  <a:lnTo>
                    <a:pt x="177047" y="11442"/>
                  </a:lnTo>
                  <a:lnTo>
                    <a:pt x="16411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9"/>
            <p:cNvSpPr/>
            <p:nvPr/>
          </p:nvSpPr>
          <p:spPr>
            <a:xfrm>
              <a:off x="4352748" y="3516267"/>
              <a:ext cx="5200756" cy="293835"/>
            </a:xfrm>
            <a:custGeom>
              <a:avLst/>
              <a:gdLst/>
              <a:ahLst/>
              <a:cxnLst/>
              <a:rect l="l" t="t" r="r" b="b"/>
              <a:pathLst>
                <a:path w="177047" h="12324" extrusionOk="0">
                  <a:moveTo>
                    <a:pt x="1" y="0"/>
                  </a:moveTo>
                  <a:lnTo>
                    <a:pt x="1" y="12323"/>
                  </a:lnTo>
                  <a:lnTo>
                    <a:pt x="177047" y="12323"/>
                  </a:lnTo>
                  <a:lnTo>
                    <a:pt x="177047" y="11442"/>
                  </a:lnTo>
                  <a:lnTo>
                    <a:pt x="164116" y="0"/>
                  </a:lnTo>
                  <a:close/>
                </a:path>
              </a:pathLst>
            </a:custGeom>
            <a:solidFill>
              <a:srgbClr val="FFFFFF">
                <a:alpha val="21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9"/>
            <p:cNvSpPr/>
            <p:nvPr/>
          </p:nvSpPr>
          <p:spPr>
            <a:xfrm>
              <a:off x="4352748" y="3516254"/>
              <a:ext cx="379848" cy="587360"/>
            </a:xfrm>
            <a:custGeom>
              <a:avLst/>
              <a:gdLst/>
              <a:ahLst/>
              <a:cxnLst/>
              <a:rect l="l" t="t" r="r" b="b"/>
              <a:pathLst>
                <a:path w="12931" h="24635" extrusionOk="0">
                  <a:moveTo>
                    <a:pt x="1" y="0"/>
                  </a:moveTo>
                  <a:lnTo>
                    <a:pt x="1" y="13193"/>
                  </a:lnTo>
                  <a:lnTo>
                    <a:pt x="12931" y="24634"/>
                  </a:lnTo>
                  <a:lnTo>
                    <a:pt x="12931" y="11442"/>
                  </a:lnTo>
                  <a:lnTo>
                    <a:pt x="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9"/>
            <p:cNvSpPr/>
            <p:nvPr/>
          </p:nvSpPr>
          <p:spPr>
            <a:xfrm>
              <a:off x="4732560" y="3789071"/>
              <a:ext cx="4820937" cy="314554"/>
            </a:xfrm>
            <a:custGeom>
              <a:avLst/>
              <a:gdLst/>
              <a:ahLst/>
              <a:cxnLst/>
              <a:rect l="l" t="t" r="r" b="b"/>
              <a:pathLst>
                <a:path w="164117" h="13193" extrusionOk="0">
                  <a:moveTo>
                    <a:pt x="1" y="0"/>
                  </a:moveTo>
                  <a:lnTo>
                    <a:pt x="1" y="13192"/>
                  </a:lnTo>
                  <a:lnTo>
                    <a:pt x="164117" y="13192"/>
                  </a:lnTo>
                  <a:lnTo>
                    <a:pt x="16411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9"/>
            <p:cNvSpPr/>
            <p:nvPr/>
          </p:nvSpPr>
          <p:spPr>
            <a:xfrm>
              <a:off x="4352748" y="3516267"/>
              <a:ext cx="379848" cy="587360"/>
            </a:xfrm>
            <a:custGeom>
              <a:avLst/>
              <a:gdLst/>
              <a:ahLst/>
              <a:cxnLst/>
              <a:rect l="l" t="t" r="r" b="b"/>
              <a:pathLst>
                <a:path w="12931" h="24635" extrusionOk="0">
                  <a:moveTo>
                    <a:pt x="1" y="0"/>
                  </a:moveTo>
                  <a:lnTo>
                    <a:pt x="1" y="13193"/>
                  </a:lnTo>
                  <a:lnTo>
                    <a:pt x="12931" y="24634"/>
                  </a:lnTo>
                  <a:lnTo>
                    <a:pt x="12931" y="11442"/>
                  </a:lnTo>
                  <a:lnTo>
                    <a:pt x="1" y="0"/>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11" name="Google Shape;711;p29"/>
          <p:cNvSpPr txBox="1">
            <a:spLocks noGrp="1"/>
          </p:cNvSpPr>
          <p:nvPr>
            <p:ph type="title"/>
          </p:nvPr>
        </p:nvSpPr>
        <p:spPr>
          <a:xfrm>
            <a:off x="617760" y="410725"/>
            <a:ext cx="8229600" cy="481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t>Polices, Procedures &amp; ETE Automation</a:t>
            </a:r>
            <a:endParaRPr b="1" dirty="0"/>
          </a:p>
        </p:txBody>
      </p:sp>
      <p:sp>
        <p:nvSpPr>
          <p:cNvPr id="712" name="Google Shape;712;p29"/>
          <p:cNvSpPr/>
          <p:nvPr/>
        </p:nvSpPr>
        <p:spPr>
          <a:xfrm>
            <a:off x="2254323" y="4260884"/>
            <a:ext cx="29" cy="24"/>
          </a:xfrm>
          <a:custGeom>
            <a:avLst/>
            <a:gdLst/>
            <a:ahLst/>
            <a:cxnLst/>
            <a:rect l="l" t="t" r="r" b="b"/>
            <a:pathLst>
              <a:path w="1" h="1" fill="none" extrusionOk="0">
                <a:moveTo>
                  <a:pt x="0" y="1"/>
                </a:moveTo>
                <a:close/>
              </a:path>
            </a:pathLst>
          </a:custGeom>
          <a:noFill/>
          <a:ln w="22625" cap="flat" cmpd="sng">
            <a:solidFill>
              <a:srgbClr val="A7A9AC"/>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3" name="Google Shape;713;p29"/>
          <p:cNvGrpSpPr/>
          <p:nvPr/>
        </p:nvGrpSpPr>
        <p:grpSpPr>
          <a:xfrm>
            <a:off x="6104260" y="3201712"/>
            <a:ext cx="3449213" cy="587372"/>
            <a:chOff x="6104260" y="3201712"/>
            <a:chExt cx="3449213" cy="587372"/>
          </a:xfrm>
        </p:grpSpPr>
        <p:sp>
          <p:nvSpPr>
            <p:cNvPr id="714" name="Google Shape;714;p29"/>
            <p:cNvSpPr/>
            <p:nvPr/>
          </p:nvSpPr>
          <p:spPr>
            <a:xfrm>
              <a:off x="6104260" y="3201712"/>
              <a:ext cx="3449213" cy="293835"/>
            </a:xfrm>
            <a:custGeom>
              <a:avLst/>
              <a:gdLst/>
              <a:ahLst/>
              <a:cxnLst/>
              <a:rect l="l" t="t" r="r" b="b"/>
              <a:pathLst>
                <a:path w="117420" h="12324" extrusionOk="0">
                  <a:moveTo>
                    <a:pt x="0" y="0"/>
                  </a:moveTo>
                  <a:lnTo>
                    <a:pt x="0" y="12323"/>
                  </a:lnTo>
                  <a:lnTo>
                    <a:pt x="117420" y="12323"/>
                  </a:lnTo>
                  <a:lnTo>
                    <a:pt x="117420" y="11454"/>
                  </a:lnTo>
                  <a:lnTo>
                    <a:pt x="10448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9"/>
            <p:cNvSpPr/>
            <p:nvPr/>
          </p:nvSpPr>
          <p:spPr>
            <a:xfrm>
              <a:off x="6104260" y="3201724"/>
              <a:ext cx="3449213" cy="293835"/>
            </a:xfrm>
            <a:custGeom>
              <a:avLst/>
              <a:gdLst/>
              <a:ahLst/>
              <a:cxnLst/>
              <a:rect l="l" t="t" r="r" b="b"/>
              <a:pathLst>
                <a:path w="117420" h="12324" extrusionOk="0">
                  <a:moveTo>
                    <a:pt x="0" y="0"/>
                  </a:moveTo>
                  <a:lnTo>
                    <a:pt x="0" y="12323"/>
                  </a:lnTo>
                  <a:lnTo>
                    <a:pt x="117420" y="12323"/>
                  </a:lnTo>
                  <a:lnTo>
                    <a:pt x="117420" y="11454"/>
                  </a:lnTo>
                  <a:lnTo>
                    <a:pt x="104489" y="0"/>
                  </a:lnTo>
                  <a:close/>
                </a:path>
              </a:pathLst>
            </a:custGeom>
            <a:solidFill>
              <a:srgbClr val="FFFFFF">
                <a:alpha val="21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9"/>
            <p:cNvSpPr/>
            <p:nvPr/>
          </p:nvSpPr>
          <p:spPr>
            <a:xfrm>
              <a:off x="6104260" y="3201712"/>
              <a:ext cx="379496" cy="587360"/>
            </a:xfrm>
            <a:custGeom>
              <a:avLst/>
              <a:gdLst/>
              <a:ahLst/>
              <a:cxnLst/>
              <a:rect l="l" t="t" r="r" b="b"/>
              <a:pathLst>
                <a:path w="12919" h="24635" extrusionOk="0">
                  <a:moveTo>
                    <a:pt x="0" y="0"/>
                  </a:moveTo>
                  <a:lnTo>
                    <a:pt x="0" y="13192"/>
                  </a:lnTo>
                  <a:lnTo>
                    <a:pt x="12918" y="24634"/>
                  </a:lnTo>
                  <a:lnTo>
                    <a:pt x="12918" y="11454"/>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9"/>
            <p:cNvSpPr/>
            <p:nvPr/>
          </p:nvSpPr>
          <p:spPr>
            <a:xfrm>
              <a:off x="6483720" y="3474814"/>
              <a:ext cx="3069746" cy="314268"/>
            </a:xfrm>
            <a:custGeom>
              <a:avLst/>
              <a:gdLst/>
              <a:ahLst/>
              <a:cxnLst/>
              <a:rect l="l" t="t" r="r" b="b"/>
              <a:pathLst>
                <a:path w="104502" h="13181" extrusionOk="0">
                  <a:moveTo>
                    <a:pt x="0" y="0"/>
                  </a:moveTo>
                  <a:lnTo>
                    <a:pt x="0" y="13180"/>
                  </a:lnTo>
                  <a:lnTo>
                    <a:pt x="104502" y="13180"/>
                  </a:lnTo>
                  <a:lnTo>
                    <a:pt x="10450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9"/>
            <p:cNvSpPr/>
            <p:nvPr/>
          </p:nvSpPr>
          <p:spPr>
            <a:xfrm>
              <a:off x="6104260" y="3201724"/>
              <a:ext cx="379496" cy="587360"/>
            </a:xfrm>
            <a:custGeom>
              <a:avLst/>
              <a:gdLst/>
              <a:ahLst/>
              <a:cxnLst/>
              <a:rect l="l" t="t" r="r" b="b"/>
              <a:pathLst>
                <a:path w="12919" h="24635" extrusionOk="0">
                  <a:moveTo>
                    <a:pt x="0" y="0"/>
                  </a:moveTo>
                  <a:lnTo>
                    <a:pt x="0" y="13192"/>
                  </a:lnTo>
                  <a:lnTo>
                    <a:pt x="12918" y="24634"/>
                  </a:lnTo>
                  <a:lnTo>
                    <a:pt x="12918" y="11454"/>
                  </a:lnTo>
                  <a:lnTo>
                    <a:pt x="0" y="0"/>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0" name="Google Shape;720;p29"/>
          <p:cNvSpPr txBox="1"/>
          <p:nvPr/>
        </p:nvSpPr>
        <p:spPr>
          <a:xfrm>
            <a:off x="6688568" y="1738910"/>
            <a:ext cx="1879162" cy="3430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A80C5D"/>
                </a:solidFill>
                <a:effectLst/>
                <a:uLnTx/>
                <a:uFillTx/>
                <a:latin typeface="Fira Sans Extra Condensed Medium"/>
                <a:ea typeface="Fira Sans Extra Condensed Medium"/>
                <a:cs typeface="Fira Sans Extra Condensed Medium"/>
                <a:sym typeface="Fira Sans Extra Condensed Medium"/>
              </a:rPr>
              <a:t>Trainings/Simulations (Demo)</a:t>
            </a:r>
            <a:endParaRPr kumimoji="0" b="0" i="0" u="none" strike="noStrike" kern="0" cap="none" spc="0" normalizeH="0" baseline="0" noProof="0" dirty="0">
              <a:ln>
                <a:noFill/>
              </a:ln>
              <a:solidFill>
                <a:srgbClr val="A80C5D"/>
              </a:solidFill>
              <a:effectLst/>
              <a:uLnTx/>
              <a:uFillTx/>
              <a:latin typeface="Fira Sans Extra Condensed Medium"/>
              <a:ea typeface="Fira Sans Extra Condensed Medium"/>
              <a:cs typeface="Fira Sans Extra Condensed Medium"/>
              <a:sym typeface="Fira Sans Extra Condensed Medium"/>
            </a:endParaRPr>
          </a:p>
        </p:txBody>
      </p:sp>
      <p:sp>
        <p:nvSpPr>
          <p:cNvPr id="723" name="Google Shape;723;p29"/>
          <p:cNvSpPr txBox="1"/>
          <p:nvPr/>
        </p:nvSpPr>
        <p:spPr>
          <a:xfrm>
            <a:off x="418910" y="1732482"/>
            <a:ext cx="2122459" cy="44326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AC71EC"/>
                </a:solidFill>
                <a:effectLst/>
                <a:uLnTx/>
                <a:uFillTx/>
                <a:latin typeface="Fira Sans Extra Condensed Medium"/>
                <a:ea typeface="Fira Sans Extra Condensed Medium"/>
                <a:cs typeface="Fira Sans Extra Condensed Medium"/>
                <a:sym typeface="Fira Sans Extra Condensed Medium"/>
              </a:rPr>
              <a:t>SOPs/Policies</a:t>
            </a:r>
            <a:endParaRPr kumimoji="0" b="0" i="0" u="none" strike="noStrike" kern="0" cap="none" spc="0" normalizeH="0" baseline="0" noProof="0" dirty="0">
              <a:ln>
                <a:noFill/>
              </a:ln>
              <a:solidFill>
                <a:srgbClr val="AC71EC"/>
              </a:solidFill>
              <a:effectLst/>
              <a:uLnTx/>
              <a:uFillTx/>
              <a:latin typeface="Fira Sans Extra Condensed Medium"/>
              <a:ea typeface="Fira Sans Extra Condensed Medium"/>
              <a:cs typeface="Fira Sans Extra Condensed Medium"/>
              <a:sym typeface="Fira Sans Extra Condensed Medium"/>
            </a:endParaRPr>
          </a:p>
        </p:txBody>
      </p:sp>
      <p:sp>
        <p:nvSpPr>
          <p:cNvPr id="726" name="Google Shape;726;p29"/>
          <p:cNvSpPr txBox="1"/>
          <p:nvPr/>
        </p:nvSpPr>
        <p:spPr>
          <a:xfrm>
            <a:off x="4757612" y="1731538"/>
            <a:ext cx="1879162" cy="312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E81080"/>
                </a:solidFill>
                <a:effectLst/>
                <a:uLnTx/>
                <a:uFillTx/>
                <a:latin typeface="Fira Sans Extra Condensed Medium"/>
                <a:ea typeface="Fira Sans Extra Condensed Medium"/>
                <a:cs typeface="Fira Sans Extra Condensed Medium"/>
                <a:sym typeface="Fira Sans Extra Condensed Medium"/>
              </a:rPr>
              <a:t>Automation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E81080"/>
                </a:solidFill>
                <a:effectLst/>
                <a:uLnTx/>
                <a:uFillTx/>
                <a:latin typeface="Fira Sans Extra Condensed Medium"/>
                <a:ea typeface="Fira Sans Extra Condensed Medium"/>
                <a:cs typeface="Fira Sans Extra Condensed Medium"/>
                <a:sym typeface="Fira Sans Extra Condensed Medium"/>
              </a:rPr>
              <a:t>(End to End)</a:t>
            </a:r>
            <a:endParaRPr kumimoji="0" b="0" i="0" u="none" strike="noStrike" kern="0" cap="none" spc="0" normalizeH="0" baseline="0" noProof="0" dirty="0">
              <a:ln>
                <a:noFill/>
              </a:ln>
              <a:solidFill>
                <a:srgbClr val="E81080"/>
              </a:solidFill>
              <a:effectLst/>
              <a:uLnTx/>
              <a:uFillTx/>
              <a:latin typeface="Fira Sans Extra Condensed Medium"/>
              <a:ea typeface="Fira Sans Extra Condensed Medium"/>
              <a:cs typeface="Fira Sans Extra Condensed Medium"/>
              <a:sym typeface="Fira Sans Extra Condensed Medium"/>
            </a:endParaRPr>
          </a:p>
        </p:txBody>
      </p:sp>
      <p:sp>
        <p:nvSpPr>
          <p:cNvPr id="729" name="Google Shape;729;p29"/>
          <p:cNvSpPr txBox="1"/>
          <p:nvPr/>
        </p:nvSpPr>
        <p:spPr>
          <a:xfrm>
            <a:off x="2721089" y="1802596"/>
            <a:ext cx="1665300" cy="312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dirty="0">
                <a:solidFill>
                  <a:srgbClr val="833CD8"/>
                </a:solidFill>
                <a:latin typeface="Fira Sans Extra Condensed Medium"/>
                <a:ea typeface="Fira Sans Extra Condensed Medium"/>
                <a:cs typeface="Fira Sans Extra Condensed Medium"/>
                <a:sym typeface="Fira Sans Extra Condensed Medium"/>
              </a:rPr>
              <a:t>Manuals &amp; Booklets</a:t>
            </a:r>
            <a:endParaRPr kumimoji="0" b="0" i="0" u="none" strike="noStrike" kern="0" cap="none" spc="0" normalizeH="0" baseline="0" noProof="0" dirty="0">
              <a:ln>
                <a:noFill/>
              </a:ln>
              <a:solidFill>
                <a:srgbClr val="833CD8"/>
              </a:solidFill>
              <a:effectLst/>
              <a:uLnTx/>
              <a:uFillTx/>
              <a:latin typeface="Fira Sans Extra Condensed Medium"/>
              <a:ea typeface="Fira Sans Extra Condensed Medium"/>
              <a:cs typeface="Fira Sans Extra Condensed Medium"/>
              <a:sym typeface="Fira Sans Extra Condensed Medium"/>
            </a:endParaRPr>
          </a:p>
        </p:txBody>
      </p:sp>
      <p:grpSp>
        <p:nvGrpSpPr>
          <p:cNvPr id="731" name="Google Shape;731;p29"/>
          <p:cNvGrpSpPr/>
          <p:nvPr/>
        </p:nvGrpSpPr>
        <p:grpSpPr>
          <a:xfrm>
            <a:off x="1169675" y="2255750"/>
            <a:ext cx="719400" cy="2058150"/>
            <a:chOff x="1169675" y="2255750"/>
            <a:chExt cx="719400" cy="2058150"/>
          </a:xfrm>
        </p:grpSpPr>
        <p:sp>
          <p:nvSpPr>
            <p:cNvPr id="732" name="Google Shape;732;p29"/>
            <p:cNvSpPr/>
            <p:nvPr/>
          </p:nvSpPr>
          <p:spPr>
            <a:xfrm>
              <a:off x="1169675" y="2255750"/>
              <a:ext cx="719400" cy="7194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9"/>
            <p:cNvSpPr/>
            <p:nvPr/>
          </p:nvSpPr>
          <p:spPr>
            <a:xfrm>
              <a:off x="1226075" y="2312150"/>
              <a:ext cx="606600" cy="606600"/>
            </a:xfrm>
            <a:prstGeom prst="ellipse">
              <a:avLst/>
            </a:pr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9"/>
            <p:cNvSpPr/>
            <p:nvPr/>
          </p:nvSpPr>
          <p:spPr>
            <a:xfrm>
              <a:off x="1362425" y="4271600"/>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35" name="Google Shape;735;p29"/>
            <p:cNvCxnSpPr/>
            <p:nvPr/>
          </p:nvCxnSpPr>
          <p:spPr>
            <a:xfrm>
              <a:off x="1529375" y="2975150"/>
              <a:ext cx="0" cy="1326900"/>
            </a:xfrm>
            <a:prstGeom prst="straightConnector1">
              <a:avLst/>
            </a:prstGeom>
            <a:noFill/>
            <a:ln w="19050" cap="flat" cmpd="sng">
              <a:solidFill>
                <a:srgbClr val="000000"/>
              </a:solidFill>
              <a:prstDash val="solid"/>
              <a:round/>
              <a:headEnd type="none" w="med" len="med"/>
              <a:tailEnd type="oval" w="med" len="med"/>
            </a:ln>
          </p:spPr>
        </p:cxnSp>
      </p:grpSp>
      <p:grpSp>
        <p:nvGrpSpPr>
          <p:cNvPr id="739" name="Google Shape;739;p29"/>
          <p:cNvGrpSpPr/>
          <p:nvPr/>
        </p:nvGrpSpPr>
        <p:grpSpPr>
          <a:xfrm>
            <a:off x="3202600" y="2255750"/>
            <a:ext cx="719400" cy="1731925"/>
            <a:chOff x="3202600" y="2255750"/>
            <a:chExt cx="719400" cy="1731925"/>
          </a:xfrm>
        </p:grpSpPr>
        <p:sp>
          <p:nvSpPr>
            <p:cNvPr id="740" name="Google Shape;740;p29"/>
            <p:cNvSpPr/>
            <p:nvPr/>
          </p:nvSpPr>
          <p:spPr>
            <a:xfrm>
              <a:off x="3202600" y="2255750"/>
              <a:ext cx="719400" cy="71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9"/>
            <p:cNvSpPr/>
            <p:nvPr/>
          </p:nvSpPr>
          <p:spPr>
            <a:xfrm>
              <a:off x="3259000" y="2312150"/>
              <a:ext cx="606600" cy="606600"/>
            </a:xfrm>
            <a:prstGeom prst="ellipse">
              <a:avLst/>
            </a:pr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9"/>
            <p:cNvSpPr/>
            <p:nvPr/>
          </p:nvSpPr>
          <p:spPr>
            <a:xfrm>
              <a:off x="3395350" y="3945375"/>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43" name="Google Shape;743;p29"/>
            <p:cNvCxnSpPr/>
            <p:nvPr/>
          </p:nvCxnSpPr>
          <p:spPr>
            <a:xfrm>
              <a:off x="3562300" y="2975150"/>
              <a:ext cx="0" cy="997800"/>
            </a:xfrm>
            <a:prstGeom prst="straightConnector1">
              <a:avLst/>
            </a:prstGeom>
            <a:noFill/>
            <a:ln w="19050" cap="flat" cmpd="sng">
              <a:solidFill>
                <a:schemeClr val="dk1"/>
              </a:solidFill>
              <a:prstDash val="solid"/>
              <a:round/>
              <a:headEnd type="none" w="med" len="med"/>
              <a:tailEnd type="oval" w="med" len="med"/>
            </a:ln>
          </p:spPr>
        </p:cxnSp>
      </p:grpSp>
      <p:grpSp>
        <p:nvGrpSpPr>
          <p:cNvPr id="747" name="Google Shape;747;p29"/>
          <p:cNvGrpSpPr/>
          <p:nvPr/>
        </p:nvGrpSpPr>
        <p:grpSpPr>
          <a:xfrm>
            <a:off x="7268450" y="2255750"/>
            <a:ext cx="719400" cy="1130025"/>
            <a:chOff x="7268450" y="2255750"/>
            <a:chExt cx="719400" cy="1130025"/>
          </a:xfrm>
        </p:grpSpPr>
        <p:sp>
          <p:nvSpPr>
            <p:cNvPr id="748" name="Google Shape;748;p29"/>
            <p:cNvSpPr/>
            <p:nvPr/>
          </p:nvSpPr>
          <p:spPr>
            <a:xfrm>
              <a:off x="7268450" y="2255750"/>
              <a:ext cx="719400" cy="71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9"/>
            <p:cNvSpPr/>
            <p:nvPr/>
          </p:nvSpPr>
          <p:spPr>
            <a:xfrm>
              <a:off x="7461200" y="3343475"/>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51" name="Google Shape;751;p29"/>
            <p:cNvCxnSpPr/>
            <p:nvPr/>
          </p:nvCxnSpPr>
          <p:spPr>
            <a:xfrm>
              <a:off x="7628150" y="2975150"/>
              <a:ext cx="0" cy="391200"/>
            </a:xfrm>
            <a:prstGeom prst="straightConnector1">
              <a:avLst/>
            </a:prstGeom>
            <a:noFill/>
            <a:ln w="19050" cap="flat" cmpd="sng">
              <a:solidFill>
                <a:schemeClr val="dk1"/>
              </a:solidFill>
              <a:prstDash val="solid"/>
              <a:round/>
              <a:headEnd type="none" w="med" len="med"/>
              <a:tailEnd type="oval" w="med" len="med"/>
            </a:ln>
          </p:spPr>
        </p:cxnSp>
      </p:grpSp>
      <p:grpSp>
        <p:nvGrpSpPr>
          <p:cNvPr id="761" name="Google Shape;761;p29"/>
          <p:cNvGrpSpPr/>
          <p:nvPr/>
        </p:nvGrpSpPr>
        <p:grpSpPr>
          <a:xfrm>
            <a:off x="5235525" y="2255750"/>
            <a:ext cx="719400" cy="1427225"/>
            <a:chOff x="5235525" y="2255750"/>
            <a:chExt cx="719400" cy="1427225"/>
          </a:xfrm>
        </p:grpSpPr>
        <p:sp>
          <p:nvSpPr>
            <p:cNvPr id="762" name="Google Shape;762;p29"/>
            <p:cNvSpPr/>
            <p:nvPr/>
          </p:nvSpPr>
          <p:spPr>
            <a:xfrm>
              <a:off x="5235525" y="2255750"/>
              <a:ext cx="719400" cy="71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9"/>
            <p:cNvSpPr/>
            <p:nvPr/>
          </p:nvSpPr>
          <p:spPr>
            <a:xfrm>
              <a:off x="5291925" y="2312150"/>
              <a:ext cx="606600" cy="606600"/>
            </a:xfrm>
            <a:prstGeom prst="ellipse">
              <a:avLst/>
            </a:pr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9"/>
            <p:cNvSpPr/>
            <p:nvPr/>
          </p:nvSpPr>
          <p:spPr>
            <a:xfrm>
              <a:off x="5428275" y="3640675"/>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65" name="Google Shape;765;p29"/>
            <p:cNvCxnSpPr/>
            <p:nvPr/>
          </p:nvCxnSpPr>
          <p:spPr>
            <a:xfrm>
              <a:off x="5595225" y="2975150"/>
              <a:ext cx="0" cy="687300"/>
            </a:xfrm>
            <a:prstGeom prst="straightConnector1">
              <a:avLst/>
            </a:prstGeom>
            <a:noFill/>
            <a:ln w="19050" cap="flat" cmpd="sng">
              <a:solidFill>
                <a:schemeClr val="dk1"/>
              </a:solidFill>
              <a:prstDash val="solid"/>
              <a:round/>
              <a:headEnd type="none" w="med" len="med"/>
              <a:tailEnd type="oval" w="med" len="med"/>
            </a:ln>
          </p:spPr>
        </p:cxnSp>
      </p:grpSp>
      <p:pic>
        <p:nvPicPr>
          <p:cNvPr id="2" name="Graphic 24" descr="Briefcase with solid fill">
            <a:extLst>
              <a:ext uri="{FF2B5EF4-FFF2-40B4-BE49-F238E27FC236}">
                <a16:creationId xmlns:a16="http://schemas.microsoft.com/office/drawing/2014/main" id="{1A60F0D1-CB6F-A8D7-AAAC-44811EFF9E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2594" y="2385847"/>
            <a:ext cx="463923" cy="463923"/>
          </a:xfrm>
          <a:prstGeom prst="rect">
            <a:avLst/>
          </a:prstGeom>
          <a:effectLst>
            <a:outerShdw blurRad="50800" dist="38100" dir="2700000" algn="tl" rotWithShape="0">
              <a:prstClr val="black">
                <a:alpha val="40000"/>
              </a:prstClr>
            </a:outerShdw>
          </a:effectLst>
        </p:spPr>
      </p:pic>
      <p:pic>
        <p:nvPicPr>
          <p:cNvPr id="3" name="Graphic 26" descr="Handshake with solid fill">
            <a:extLst>
              <a:ext uri="{FF2B5EF4-FFF2-40B4-BE49-F238E27FC236}">
                <a16:creationId xmlns:a16="http://schemas.microsoft.com/office/drawing/2014/main" id="{EBFBD75D-C0C2-9269-2A73-C784F2CC9D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1289" y="2395259"/>
            <a:ext cx="463923" cy="463923"/>
          </a:xfrm>
          <a:prstGeom prst="rect">
            <a:avLst/>
          </a:prstGeom>
          <a:effectLst>
            <a:outerShdw blurRad="50800" dist="38100" dir="2700000" algn="tl" rotWithShape="0">
              <a:prstClr val="black">
                <a:alpha val="40000"/>
              </a:prstClr>
            </a:outerShdw>
          </a:effectLst>
        </p:spPr>
      </p:pic>
      <p:sp>
        <p:nvSpPr>
          <p:cNvPr id="5" name="Google Shape;763;p29">
            <a:extLst>
              <a:ext uri="{FF2B5EF4-FFF2-40B4-BE49-F238E27FC236}">
                <a16:creationId xmlns:a16="http://schemas.microsoft.com/office/drawing/2014/main" id="{1DF918F5-9421-EC6A-A00D-8600E41B20EC}"/>
              </a:ext>
            </a:extLst>
          </p:cNvPr>
          <p:cNvSpPr/>
          <p:nvPr/>
        </p:nvSpPr>
        <p:spPr>
          <a:xfrm>
            <a:off x="7324850" y="2318185"/>
            <a:ext cx="606600" cy="606600"/>
          </a:xfrm>
          <a:prstGeom prst="ellipse">
            <a:avLst/>
          </a:pr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Graphic 25" descr="Customer review with solid fill">
            <a:extLst>
              <a:ext uri="{FF2B5EF4-FFF2-40B4-BE49-F238E27FC236}">
                <a16:creationId xmlns:a16="http://schemas.microsoft.com/office/drawing/2014/main" id="{F3701CB2-2248-ABC4-FEFC-6E819C2015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3263" y="2392546"/>
            <a:ext cx="463923" cy="463923"/>
          </a:xfrm>
          <a:prstGeom prst="rect">
            <a:avLst/>
          </a:prstGeom>
          <a:effectLst>
            <a:outerShdw blurRad="50800" dist="38100" dir="2700000" algn="tl" rotWithShape="0">
              <a:prstClr val="black">
                <a:alpha val="40000"/>
              </a:prstClr>
            </a:outerShdw>
          </a:effectLst>
        </p:spPr>
      </p:pic>
      <p:pic>
        <p:nvPicPr>
          <p:cNvPr id="6" name="Graphic 23" descr="Board Of Directors with solid fill">
            <a:extLst>
              <a:ext uri="{FF2B5EF4-FFF2-40B4-BE49-F238E27FC236}">
                <a16:creationId xmlns:a16="http://schemas.microsoft.com/office/drawing/2014/main" id="{3E9536DC-8BB9-F4E7-01E0-1D80EDE7B1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6188" y="2375806"/>
            <a:ext cx="463923" cy="463923"/>
          </a:xfrm>
          <a:prstGeom prst="rect">
            <a:avLst/>
          </a:prstGeom>
          <a:effectLst>
            <a:outerShdw blurRad="50800" dist="38100" dir="2700000" algn="tl" rotWithShape="0">
              <a:prstClr val="black">
                <a:alpha val="40000"/>
              </a:prstClr>
            </a:outerShdw>
          </a:effectLst>
        </p:spPr>
      </p:pic>
      <p:cxnSp>
        <p:nvCxnSpPr>
          <p:cNvPr id="7" name="Straight Connector 6">
            <a:extLst>
              <a:ext uri="{FF2B5EF4-FFF2-40B4-BE49-F238E27FC236}">
                <a16:creationId xmlns:a16="http://schemas.microsoft.com/office/drawing/2014/main" id="{8998E047-49AC-1C0A-5B1B-7B6939DA0E13}"/>
              </a:ext>
            </a:extLst>
          </p:cNvPr>
          <p:cNvCxnSpPr/>
          <p:nvPr/>
        </p:nvCxnSpPr>
        <p:spPr>
          <a:xfrm>
            <a:off x="453397" y="430666"/>
            <a:ext cx="0" cy="44131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62"/>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FF Diversity &amp; Inclusivity</a:t>
            </a:r>
            <a:endParaRPr b="1" dirty="0"/>
          </a:p>
          <a:p>
            <a:pPr marL="0" lvl="0" indent="0" algn="ctr" rtl="0">
              <a:spcBef>
                <a:spcPts val="0"/>
              </a:spcBef>
              <a:spcAft>
                <a:spcPts val="0"/>
              </a:spcAft>
              <a:buNone/>
            </a:pPr>
            <a:endParaRPr dirty="0"/>
          </a:p>
        </p:txBody>
      </p:sp>
      <p:cxnSp>
        <p:nvCxnSpPr>
          <p:cNvPr id="1538" name="Google Shape;1538;p62"/>
          <p:cNvCxnSpPr>
            <a:cxnSpLocks/>
          </p:cNvCxnSpPr>
          <p:nvPr/>
        </p:nvCxnSpPr>
        <p:spPr>
          <a:xfrm>
            <a:off x="2464270" y="3597790"/>
            <a:ext cx="775200" cy="0"/>
          </a:xfrm>
          <a:prstGeom prst="straightConnector1">
            <a:avLst/>
          </a:prstGeom>
          <a:noFill/>
          <a:ln w="19050" cap="flat" cmpd="sng">
            <a:solidFill>
              <a:schemeClr val="accent3"/>
            </a:solidFill>
            <a:prstDash val="dot"/>
            <a:round/>
            <a:headEnd type="none" w="med" len="med"/>
            <a:tailEnd type="none" w="med" len="med"/>
          </a:ln>
        </p:spPr>
      </p:cxnSp>
      <p:cxnSp>
        <p:nvCxnSpPr>
          <p:cNvPr id="1540" name="Google Shape;1540;p62"/>
          <p:cNvCxnSpPr/>
          <p:nvPr/>
        </p:nvCxnSpPr>
        <p:spPr>
          <a:xfrm>
            <a:off x="5022050" y="1525250"/>
            <a:ext cx="1148100" cy="0"/>
          </a:xfrm>
          <a:prstGeom prst="straightConnector1">
            <a:avLst/>
          </a:prstGeom>
          <a:noFill/>
          <a:ln w="19050" cap="flat" cmpd="sng">
            <a:solidFill>
              <a:schemeClr val="accent3"/>
            </a:solidFill>
            <a:prstDash val="dot"/>
            <a:round/>
            <a:headEnd type="none" w="med" len="med"/>
            <a:tailEnd type="none" w="med" len="med"/>
          </a:ln>
        </p:spPr>
      </p:cxnSp>
      <p:cxnSp>
        <p:nvCxnSpPr>
          <p:cNvPr id="1541" name="Google Shape;1541;p62"/>
          <p:cNvCxnSpPr/>
          <p:nvPr/>
        </p:nvCxnSpPr>
        <p:spPr>
          <a:xfrm>
            <a:off x="5022050" y="3748934"/>
            <a:ext cx="1148100" cy="0"/>
          </a:xfrm>
          <a:prstGeom prst="straightConnector1">
            <a:avLst/>
          </a:prstGeom>
          <a:noFill/>
          <a:ln w="19050" cap="flat" cmpd="sng">
            <a:solidFill>
              <a:schemeClr val="accent3"/>
            </a:solidFill>
            <a:prstDash val="dot"/>
            <a:round/>
            <a:headEnd type="none" w="med" len="med"/>
            <a:tailEnd type="none" w="med" len="med"/>
          </a:ln>
        </p:spPr>
      </p:cxnSp>
      <p:grpSp>
        <p:nvGrpSpPr>
          <p:cNvPr id="1542" name="Google Shape;1542;p62"/>
          <p:cNvGrpSpPr/>
          <p:nvPr/>
        </p:nvGrpSpPr>
        <p:grpSpPr>
          <a:xfrm>
            <a:off x="3819730" y="1166719"/>
            <a:ext cx="1537683" cy="3976803"/>
            <a:chOff x="4501000" y="310400"/>
            <a:chExt cx="435025" cy="1125075"/>
          </a:xfrm>
        </p:grpSpPr>
        <p:sp>
          <p:nvSpPr>
            <p:cNvPr id="1543" name="Google Shape;1543;p62"/>
            <p:cNvSpPr/>
            <p:nvPr/>
          </p:nvSpPr>
          <p:spPr>
            <a:xfrm>
              <a:off x="4501000" y="310400"/>
              <a:ext cx="435025" cy="1125075"/>
            </a:xfrm>
            <a:custGeom>
              <a:avLst/>
              <a:gdLst/>
              <a:ahLst/>
              <a:cxnLst/>
              <a:rect l="l" t="t" r="r" b="b"/>
              <a:pathLst>
                <a:path w="17401" h="45003" extrusionOk="0">
                  <a:moveTo>
                    <a:pt x="13696" y="0"/>
                  </a:moveTo>
                  <a:cubicBezTo>
                    <a:pt x="12809" y="0"/>
                    <a:pt x="12195" y="407"/>
                    <a:pt x="11839" y="2512"/>
                  </a:cubicBezTo>
                  <a:cubicBezTo>
                    <a:pt x="11839" y="2512"/>
                    <a:pt x="11222" y="1660"/>
                    <a:pt x="10705" y="1401"/>
                  </a:cubicBezTo>
                  <a:cubicBezTo>
                    <a:pt x="10467" y="1284"/>
                    <a:pt x="10259" y="1235"/>
                    <a:pt x="10030" y="1235"/>
                  </a:cubicBezTo>
                  <a:cubicBezTo>
                    <a:pt x="9759" y="1235"/>
                    <a:pt x="9459" y="1302"/>
                    <a:pt x="9042" y="1401"/>
                  </a:cubicBezTo>
                  <a:cubicBezTo>
                    <a:pt x="8268" y="1587"/>
                    <a:pt x="7910" y="2509"/>
                    <a:pt x="7738" y="3212"/>
                  </a:cubicBezTo>
                  <a:cubicBezTo>
                    <a:pt x="7738" y="3212"/>
                    <a:pt x="7309" y="2522"/>
                    <a:pt x="6867" y="2412"/>
                  </a:cubicBezTo>
                  <a:cubicBezTo>
                    <a:pt x="6809" y="2397"/>
                    <a:pt x="6742" y="2391"/>
                    <a:pt x="6668" y="2391"/>
                  </a:cubicBezTo>
                  <a:cubicBezTo>
                    <a:pt x="6172" y="2391"/>
                    <a:pt x="5352" y="2698"/>
                    <a:pt x="4773" y="3137"/>
                  </a:cubicBezTo>
                  <a:cubicBezTo>
                    <a:pt x="4391" y="3425"/>
                    <a:pt x="4407" y="4392"/>
                    <a:pt x="4407" y="4392"/>
                  </a:cubicBezTo>
                  <a:cubicBezTo>
                    <a:pt x="4407" y="4392"/>
                    <a:pt x="3995" y="4099"/>
                    <a:pt x="3531" y="3986"/>
                  </a:cubicBezTo>
                  <a:cubicBezTo>
                    <a:pt x="3449" y="3966"/>
                    <a:pt x="3365" y="3957"/>
                    <a:pt x="3278" y="3957"/>
                  </a:cubicBezTo>
                  <a:cubicBezTo>
                    <a:pt x="2871" y="3957"/>
                    <a:pt x="2409" y="4157"/>
                    <a:pt x="1871" y="4430"/>
                  </a:cubicBezTo>
                  <a:cubicBezTo>
                    <a:pt x="1219" y="4762"/>
                    <a:pt x="985" y="6201"/>
                    <a:pt x="769" y="6977"/>
                  </a:cubicBezTo>
                  <a:cubicBezTo>
                    <a:pt x="553" y="7753"/>
                    <a:pt x="260" y="8726"/>
                    <a:pt x="408" y="10491"/>
                  </a:cubicBezTo>
                  <a:cubicBezTo>
                    <a:pt x="553" y="12256"/>
                    <a:pt x="1" y="16772"/>
                    <a:pt x="2030" y="19141"/>
                  </a:cubicBezTo>
                  <a:cubicBezTo>
                    <a:pt x="2030" y="19141"/>
                    <a:pt x="2442" y="21046"/>
                    <a:pt x="2025" y="27664"/>
                  </a:cubicBezTo>
                  <a:cubicBezTo>
                    <a:pt x="1963" y="28621"/>
                    <a:pt x="1168" y="39465"/>
                    <a:pt x="745" y="45003"/>
                  </a:cubicBezTo>
                  <a:lnTo>
                    <a:pt x="14070" y="45003"/>
                  </a:lnTo>
                  <a:cubicBezTo>
                    <a:pt x="13766" y="41561"/>
                    <a:pt x="12612" y="29187"/>
                    <a:pt x="12497" y="28104"/>
                  </a:cubicBezTo>
                  <a:cubicBezTo>
                    <a:pt x="12340" y="26632"/>
                    <a:pt x="12176" y="25258"/>
                    <a:pt x="12033" y="24002"/>
                  </a:cubicBezTo>
                  <a:cubicBezTo>
                    <a:pt x="11777" y="21714"/>
                    <a:pt x="11702" y="19957"/>
                    <a:pt x="12257" y="19109"/>
                  </a:cubicBezTo>
                  <a:cubicBezTo>
                    <a:pt x="12809" y="18257"/>
                    <a:pt x="17401" y="14616"/>
                    <a:pt x="16967" y="9588"/>
                  </a:cubicBezTo>
                  <a:cubicBezTo>
                    <a:pt x="16954" y="9515"/>
                    <a:pt x="16935" y="9445"/>
                    <a:pt x="16908" y="9380"/>
                  </a:cubicBezTo>
                  <a:cubicBezTo>
                    <a:pt x="16908" y="9380"/>
                    <a:pt x="16981" y="6645"/>
                    <a:pt x="16722" y="4468"/>
                  </a:cubicBezTo>
                  <a:cubicBezTo>
                    <a:pt x="16463" y="2291"/>
                    <a:pt x="16501" y="2067"/>
                    <a:pt x="15542" y="1070"/>
                  </a:cubicBezTo>
                  <a:cubicBezTo>
                    <a:pt x="14582" y="75"/>
                    <a:pt x="14582" y="0"/>
                    <a:pt x="13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4507550" y="416975"/>
              <a:ext cx="48650" cy="194575"/>
            </a:xfrm>
            <a:custGeom>
              <a:avLst/>
              <a:gdLst/>
              <a:ahLst/>
              <a:cxnLst/>
              <a:rect l="l" t="t" r="r" b="b"/>
              <a:pathLst>
                <a:path w="1946" h="7783" extrusionOk="0">
                  <a:moveTo>
                    <a:pt x="1946" y="0"/>
                  </a:moveTo>
                  <a:cubicBezTo>
                    <a:pt x="1838" y="51"/>
                    <a:pt x="1725" y="108"/>
                    <a:pt x="1609" y="167"/>
                  </a:cubicBezTo>
                  <a:cubicBezTo>
                    <a:pt x="957" y="499"/>
                    <a:pt x="723" y="1938"/>
                    <a:pt x="510" y="2714"/>
                  </a:cubicBezTo>
                  <a:cubicBezTo>
                    <a:pt x="294" y="3490"/>
                    <a:pt x="0" y="4463"/>
                    <a:pt x="146" y="6228"/>
                  </a:cubicBezTo>
                  <a:cubicBezTo>
                    <a:pt x="181" y="6627"/>
                    <a:pt x="178" y="7163"/>
                    <a:pt x="178" y="7783"/>
                  </a:cubicBezTo>
                  <a:cubicBezTo>
                    <a:pt x="237" y="7095"/>
                    <a:pt x="289" y="6408"/>
                    <a:pt x="299" y="5716"/>
                  </a:cubicBezTo>
                  <a:cubicBezTo>
                    <a:pt x="310" y="4926"/>
                    <a:pt x="410" y="4128"/>
                    <a:pt x="758" y="3412"/>
                  </a:cubicBezTo>
                  <a:cubicBezTo>
                    <a:pt x="934" y="3043"/>
                    <a:pt x="1269" y="2749"/>
                    <a:pt x="1606" y="2749"/>
                  </a:cubicBezTo>
                  <a:cubicBezTo>
                    <a:pt x="1661" y="2749"/>
                    <a:pt x="1716" y="2756"/>
                    <a:pt x="1771" y="2773"/>
                  </a:cubicBezTo>
                  <a:cubicBezTo>
                    <a:pt x="1774" y="1846"/>
                    <a:pt x="1833" y="919"/>
                    <a:pt x="1946" y="0"/>
                  </a:cubicBezTo>
                  <a:close/>
                </a:path>
              </a:pathLst>
            </a:custGeom>
            <a:solidFill>
              <a:schemeClr val="accent6">
                <a:alpha val="709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4833675" y="310400"/>
              <a:ext cx="18075" cy="5325"/>
            </a:xfrm>
            <a:custGeom>
              <a:avLst/>
              <a:gdLst/>
              <a:ahLst/>
              <a:cxnLst/>
              <a:rect l="l" t="t" r="r" b="b"/>
              <a:pathLst>
                <a:path w="723" h="213" extrusionOk="0">
                  <a:moveTo>
                    <a:pt x="389" y="0"/>
                  </a:moveTo>
                  <a:cubicBezTo>
                    <a:pt x="259" y="0"/>
                    <a:pt x="127" y="11"/>
                    <a:pt x="1" y="32"/>
                  </a:cubicBezTo>
                  <a:cubicBezTo>
                    <a:pt x="14" y="65"/>
                    <a:pt x="25" y="94"/>
                    <a:pt x="36" y="127"/>
                  </a:cubicBezTo>
                  <a:cubicBezTo>
                    <a:pt x="170" y="148"/>
                    <a:pt x="302" y="178"/>
                    <a:pt x="435" y="213"/>
                  </a:cubicBezTo>
                  <a:cubicBezTo>
                    <a:pt x="529" y="143"/>
                    <a:pt x="626" y="73"/>
                    <a:pt x="723" y="8"/>
                  </a:cubicBezTo>
                  <a:cubicBezTo>
                    <a:pt x="626" y="3"/>
                    <a:pt x="518"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62"/>
            <p:cNvSpPr/>
            <p:nvPr/>
          </p:nvSpPr>
          <p:spPr>
            <a:xfrm>
              <a:off x="4534225" y="310400"/>
              <a:ext cx="391375" cy="258800"/>
            </a:xfrm>
            <a:custGeom>
              <a:avLst/>
              <a:gdLst/>
              <a:ahLst/>
              <a:cxnLst/>
              <a:rect l="l" t="t" r="r" b="b"/>
              <a:pathLst>
                <a:path w="15655" h="10352" extrusionOk="0">
                  <a:moveTo>
                    <a:pt x="12367" y="0"/>
                  </a:moveTo>
                  <a:cubicBezTo>
                    <a:pt x="11480" y="0"/>
                    <a:pt x="10866" y="407"/>
                    <a:pt x="10510" y="2512"/>
                  </a:cubicBezTo>
                  <a:cubicBezTo>
                    <a:pt x="10510" y="2512"/>
                    <a:pt x="9893" y="1660"/>
                    <a:pt x="9376" y="1401"/>
                  </a:cubicBezTo>
                  <a:cubicBezTo>
                    <a:pt x="9138" y="1284"/>
                    <a:pt x="8930" y="1235"/>
                    <a:pt x="8701" y="1235"/>
                  </a:cubicBezTo>
                  <a:cubicBezTo>
                    <a:pt x="8430" y="1235"/>
                    <a:pt x="8130" y="1302"/>
                    <a:pt x="7713" y="1401"/>
                  </a:cubicBezTo>
                  <a:cubicBezTo>
                    <a:pt x="6939" y="1587"/>
                    <a:pt x="6581" y="2509"/>
                    <a:pt x="6409" y="3212"/>
                  </a:cubicBezTo>
                  <a:cubicBezTo>
                    <a:pt x="6409" y="3212"/>
                    <a:pt x="5980" y="2522"/>
                    <a:pt x="5538" y="2412"/>
                  </a:cubicBezTo>
                  <a:cubicBezTo>
                    <a:pt x="5480" y="2397"/>
                    <a:pt x="5413" y="2391"/>
                    <a:pt x="5339" y="2391"/>
                  </a:cubicBezTo>
                  <a:cubicBezTo>
                    <a:pt x="4843" y="2391"/>
                    <a:pt x="4023" y="2698"/>
                    <a:pt x="3444" y="3137"/>
                  </a:cubicBezTo>
                  <a:cubicBezTo>
                    <a:pt x="3062" y="3425"/>
                    <a:pt x="3078" y="4392"/>
                    <a:pt x="3078" y="4392"/>
                  </a:cubicBezTo>
                  <a:cubicBezTo>
                    <a:pt x="3078" y="4392"/>
                    <a:pt x="2666" y="4099"/>
                    <a:pt x="2202" y="3986"/>
                  </a:cubicBezTo>
                  <a:cubicBezTo>
                    <a:pt x="2120" y="3966"/>
                    <a:pt x="2036" y="3957"/>
                    <a:pt x="1949" y="3957"/>
                  </a:cubicBezTo>
                  <a:cubicBezTo>
                    <a:pt x="1542" y="3957"/>
                    <a:pt x="1080" y="4157"/>
                    <a:pt x="542" y="4430"/>
                  </a:cubicBezTo>
                  <a:cubicBezTo>
                    <a:pt x="378" y="4514"/>
                    <a:pt x="238" y="4665"/>
                    <a:pt x="122" y="4861"/>
                  </a:cubicBezTo>
                  <a:cubicBezTo>
                    <a:pt x="38" y="5125"/>
                    <a:pt x="0" y="5400"/>
                    <a:pt x="6" y="5675"/>
                  </a:cubicBezTo>
                  <a:cubicBezTo>
                    <a:pt x="114" y="6443"/>
                    <a:pt x="407" y="6909"/>
                    <a:pt x="642" y="7173"/>
                  </a:cubicBezTo>
                  <a:cubicBezTo>
                    <a:pt x="911" y="7473"/>
                    <a:pt x="1561" y="9052"/>
                    <a:pt x="1860" y="9631"/>
                  </a:cubicBezTo>
                  <a:cubicBezTo>
                    <a:pt x="2124" y="10143"/>
                    <a:pt x="2774" y="10352"/>
                    <a:pt x="3286" y="10352"/>
                  </a:cubicBezTo>
                  <a:cubicBezTo>
                    <a:pt x="3453" y="10352"/>
                    <a:pt x="3605" y="10330"/>
                    <a:pt x="3725" y="10289"/>
                  </a:cubicBezTo>
                  <a:cubicBezTo>
                    <a:pt x="4385" y="10057"/>
                    <a:pt x="4565" y="9599"/>
                    <a:pt x="4565" y="9599"/>
                  </a:cubicBezTo>
                  <a:cubicBezTo>
                    <a:pt x="4565" y="9599"/>
                    <a:pt x="5147" y="10199"/>
                    <a:pt x="6031" y="10199"/>
                  </a:cubicBezTo>
                  <a:cubicBezTo>
                    <a:pt x="6160" y="10199"/>
                    <a:pt x="6297" y="10186"/>
                    <a:pt x="6438" y="10157"/>
                  </a:cubicBezTo>
                  <a:cubicBezTo>
                    <a:pt x="7352" y="9968"/>
                    <a:pt x="7449" y="9065"/>
                    <a:pt x="7449" y="9065"/>
                  </a:cubicBezTo>
                  <a:cubicBezTo>
                    <a:pt x="7449" y="9065"/>
                    <a:pt x="7818" y="9599"/>
                    <a:pt x="8346" y="9601"/>
                  </a:cubicBezTo>
                  <a:lnTo>
                    <a:pt x="8349" y="9599"/>
                  </a:lnTo>
                  <a:cubicBezTo>
                    <a:pt x="8729" y="9248"/>
                    <a:pt x="9187" y="8944"/>
                    <a:pt x="9623" y="8664"/>
                  </a:cubicBezTo>
                  <a:cubicBezTo>
                    <a:pt x="9931" y="8464"/>
                    <a:pt x="10224" y="8268"/>
                    <a:pt x="10556" y="8103"/>
                  </a:cubicBezTo>
                  <a:cubicBezTo>
                    <a:pt x="10127" y="7478"/>
                    <a:pt x="9901" y="6831"/>
                    <a:pt x="10047" y="6017"/>
                  </a:cubicBezTo>
                  <a:lnTo>
                    <a:pt x="10047" y="6017"/>
                  </a:lnTo>
                  <a:cubicBezTo>
                    <a:pt x="9872" y="6048"/>
                    <a:pt x="9704" y="6058"/>
                    <a:pt x="9538" y="6058"/>
                  </a:cubicBezTo>
                  <a:cubicBezTo>
                    <a:pt x="9147" y="6058"/>
                    <a:pt x="8770" y="5999"/>
                    <a:pt x="8365" y="5999"/>
                  </a:cubicBezTo>
                  <a:cubicBezTo>
                    <a:pt x="6894" y="5999"/>
                    <a:pt x="6441" y="5080"/>
                    <a:pt x="6320" y="4705"/>
                  </a:cubicBezTo>
                  <a:cubicBezTo>
                    <a:pt x="6212" y="4188"/>
                    <a:pt x="6314" y="4188"/>
                    <a:pt x="6287" y="3894"/>
                  </a:cubicBezTo>
                  <a:cubicBezTo>
                    <a:pt x="6262" y="3623"/>
                    <a:pt x="8774" y="3036"/>
                    <a:pt x="9088" y="3036"/>
                  </a:cubicBezTo>
                  <a:cubicBezTo>
                    <a:pt x="9102" y="3036"/>
                    <a:pt x="9112" y="3037"/>
                    <a:pt x="9117" y="3040"/>
                  </a:cubicBezTo>
                  <a:cubicBezTo>
                    <a:pt x="9591" y="2918"/>
                    <a:pt x="10057" y="2759"/>
                    <a:pt x="10510" y="2565"/>
                  </a:cubicBezTo>
                  <a:cubicBezTo>
                    <a:pt x="10882" y="2404"/>
                    <a:pt x="11256" y="2207"/>
                    <a:pt x="11658" y="2148"/>
                  </a:cubicBezTo>
                  <a:cubicBezTo>
                    <a:pt x="11671" y="2142"/>
                    <a:pt x="11682" y="2137"/>
                    <a:pt x="11696" y="2132"/>
                  </a:cubicBezTo>
                  <a:cubicBezTo>
                    <a:pt x="11859" y="2077"/>
                    <a:pt x="12011" y="2052"/>
                    <a:pt x="12152" y="2052"/>
                  </a:cubicBezTo>
                  <a:cubicBezTo>
                    <a:pt x="13599" y="2052"/>
                    <a:pt x="13999" y="4661"/>
                    <a:pt x="14374" y="5670"/>
                  </a:cubicBezTo>
                  <a:cubicBezTo>
                    <a:pt x="14692" y="6521"/>
                    <a:pt x="14886" y="7408"/>
                    <a:pt x="15150" y="8276"/>
                  </a:cubicBezTo>
                  <a:cubicBezTo>
                    <a:pt x="15293" y="8747"/>
                    <a:pt x="15493" y="9200"/>
                    <a:pt x="15654" y="9666"/>
                  </a:cubicBezTo>
                  <a:cubicBezTo>
                    <a:pt x="15649" y="9639"/>
                    <a:pt x="15644" y="9615"/>
                    <a:pt x="15638" y="9591"/>
                  </a:cubicBezTo>
                  <a:cubicBezTo>
                    <a:pt x="15619" y="9523"/>
                    <a:pt x="15600" y="9448"/>
                    <a:pt x="15579" y="9380"/>
                  </a:cubicBezTo>
                  <a:cubicBezTo>
                    <a:pt x="15579" y="9380"/>
                    <a:pt x="15652" y="6645"/>
                    <a:pt x="15393" y="4468"/>
                  </a:cubicBezTo>
                  <a:cubicBezTo>
                    <a:pt x="15134" y="2291"/>
                    <a:pt x="15172" y="2067"/>
                    <a:pt x="14213" y="1070"/>
                  </a:cubicBezTo>
                  <a:cubicBezTo>
                    <a:pt x="13253" y="75"/>
                    <a:pt x="13253" y="0"/>
                    <a:pt x="123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2"/>
            <p:cNvSpPr/>
            <p:nvPr/>
          </p:nvSpPr>
          <p:spPr>
            <a:xfrm>
              <a:off x="4572075" y="484750"/>
              <a:ext cx="226125" cy="84475"/>
            </a:xfrm>
            <a:custGeom>
              <a:avLst/>
              <a:gdLst/>
              <a:ahLst/>
              <a:cxnLst/>
              <a:rect l="l" t="t" r="r" b="b"/>
              <a:pathLst>
                <a:path w="9045" h="3379" extrusionOk="0">
                  <a:moveTo>
                    <a:pt x="5875" y="0"/>
                  </a:moveTo>
                  <a:cubicBezTo>
                    <a:pt x="5489" y="621"/>
                    <a:pt x="4688" y="1074"/>
                    <a:pt x="3943" y="1074"/>
                  </a:cubicBezTo>
                  <a:cubicBezTo>
                    <a:pt x="3603" y="1074"/>
                    <a:pt x="3274" y="979"/>
                    <a:pt x="3003" y="763"/>
                  </a:cubicBezTo>
                  <a:cubicBezTo>
                    <a:pt x="2656" y="1568"/>
                    <a:pt x="1848" y="2062"/>
                    <a:pt x="1044" y="2062"/>
                  </a:cubicBezTo>
                  <a:cubicBezTo>
                    <a:pt x="681" y="2062"/>
                    <a:pt x="319" y="1961"/>
                    <a:pt x="1" y="1744"/>
                  </a:cubicBezTo>
                  <a:lnTo>
                    <a:pt x="1" y="1744"/>
                  </a:lnTo>
                  <a:cubicBezTo>
                    <a:pt x="206" y="2067"/>
                    <a:pt x="327" y="2609"/>
                    <a:pt x="570" y="2886"/>
                  </a:cubicBezTo>
                  <a:cubicBezTo>
                    <a:pt x="892" y="3257"/>
                    <a:pt x="1259" y="3379"/>
                    <a:pt x="1605" y="3379"/>
                  </a:cubicBezTo>
                  <a:cubicBezTo>
                    <a:pt x="1825" y="3379"/>
                    <a:pt x="2037" y="3329"/>
                    <a:pt x="2224" y="3263"/>
                  </a:cubicBezTo>
                  <a:cubicBezTo>
                    <a:pt x="2884" y="3032"/>
                    <a:pt x="3068" y="2574"/>
                    <a:pt x="3068" y="2574"/>
                  </a:cubicBezTo>
                  <a:cubicBezTo>
                    <a:pt x="3068" y="2574"/>
                    <a:pt x="3649" y="3176"/>
                    <a:pt x="4534" y="3176"/>
                  </a:cubicBezTo>
                  <a:cubicBezTo>
                    <a:pt x="4663" y="3176"/>
                    <a:pt x="4797" y="3163"/>
                    <a:pt x="4938" y="3134"/>
                  </a:cubicBezTo>
                  <a:cubicBezTo>
                    <a:pt x="5854" y="2943"/>
                    <a:pt x="5948" y="2040"/>
                    <a:pt x="5948" y="2040"/>
                  </a:cubicBezTo>
                  <a:cubicBezTo>
                    <a:pt x="5948" y="2040"/>
                    <a:pt x="6059" y="2471"/>
                    <a:pt x="6832" y="2625"/>
                  </a:cubicBezTo>
                  <a:cubicBezTo>
                    <a:pt x="7266" y="2202"/>
                    <a:pt x="8530" y="1453"/>
                    <a:pt x="9045" y="1137"/>
                  </a:cubicBezTo>
                  <a:cubicBezTo>
                    <a:pt x="8883" y="905"/>
                    <a:pt x="8748" y="658"/>
                    <a:pt x="8646" y="393"/>
                  </a:cubicBezTo>
                  <a:cubicBezTo>
                    <a:pt x="8269" y="632"/>
                    <a:pt x="7824" y="759"/>
                    <a:pt x="7391" y="759"/>
                  </a:cubicBezTo>
                  <a:cubicBezTo>
                    <a:pt x="6797" y="759"/>
                    <a:pt x="6223" y="519"/>
                    <a:pt x="5875" y="0"/>
                  </a:cubicBezTo>
                  <a:close/>
                </a:path>
              </a:pathLst>
            </a:custGeom>
            <a:solidFill>
              <a:schemeClr val="accent6">
                <a:alpha val="709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4611150" y="420275"/>
              <a:ext cx="109250" cy="145175"/>
            </a:xfrm>
            <a:custGeom>
              <a:avLst/>
              <a:gdLst/>
              <a:ahLst/>
              <a:cxnLst/>
              <a:rect l="l" t="t" r="r" b="b"/>
              <a:pathLst>
                <a:path w="4370" h="5807" extrusionOk="0">
                  <a:moveTo>
                    <a:pt x="1" y="0"/>
                  </a:moveTo>
                  <a:cubicBezTo>
                    <a:pt x="246" y="380"/>
                    <a:pt x="486" y="730"/>
                    <a:pt x="1009" y="2301"/>
                  </a:cubicBezTo>
                  <a:cubicBezTo>
                    <a:pt x="1351" y="3334"/>
                    <a:pt x="1831" y="4802"/>
                    <a:pt x="1249" y="5481"/>
                  </a:cubicBezTo>
                  <a:cubicBezTo>
                    <a:pt x="1429" y="5306"/>
                    <a:pt x="1488" y="5206"/>
                    <a:pt x="1488" y="5206"/>
                  </a:cubicBezTo>
                  <a:cubicBezTo>
                    <a:pt x="1488" y="5206"/>
                    <a:pt x="2068" y="5807"/>
                    <a:pt x="2951" y="5807"/>
                  </a:cubicBezTo>
                  <a:cubicBezTo>
                    <a:pt x="3081" y="5807"/>
                    <a:pt x="3217" y="5794"/>
                    <a:pt x="3359" y="5764"/>
                  </a:cubicBezTo>
                  <a:cubicBezTo>
                    <a:pt x="4218" y="5586"/>
                    <a:pt x="4358" y="4724"/>
                    <a:pt x="4369" y="4627"/>
                  </a:cubicBezTo>
                  <a:cubicBezTo>
                    <a:pt x="4369" y="4627"/>
                    <a:pt x="4368" y="4627"/>
                    <a:pt x="4368" y="4627"/>
                  </a:cubicBezTo>
                  <a:cubicBezTo>
                    <a:pt x="4336" y="4627"/>
                    <a:pt x="4089" y="5159"/>
                    <a:pt x="3288" y="5376"/>
                  </a:cubicBezTo>
                  <a:cubicBezTo>
                    <a:pt x="3179" y="5406"/>
                    <a:pt x="3071" y="5419"/>
                    <a:pt x="2966" y="5419"/>
                  </a:cubicBezTo>
                  <a:cubicBezTo>
                    <a:pt x="2285" y="5419"/>
                    <a:pt x="1715" y="4883"/>
                    <a:pt x="1715" y="4883"/>
                  </a:cubicBezTo>
                  <a:cubicBezTo>
                    <a:pt x="1812" y="4072"/>
                    <a:pt x="1542" y="2846"/>
                    <a:pt x="793" y="1043"/>
                  </a:cubicBezTo>
                  <a:cubicBezTo>
                    <a:pt x="569" y="504"/>
                    <a:pt x="22" y="32"/>
                    <a:pt x="1" y="0"/>
                  </a:cubicBezTo>
                  <a:close/>
                </a:path>
              </a:pathLst>
            </a:custGeom>
            <a:solidFill>
              <a:schemeClr val="accent6">
                <a:alpha val="709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4687225" y="387900"/>
              <a:ext cx="68125" cy="39600"/>
            </a:xfrm>
            <a:custGeom>
              <a:avLst/>
              <a:gdLst/>
              <a:ahLst/>
              <a:cxnLst/>
              <a:rect l="l" t="t" r="r" b="b"/>
              <a:pathLst>
                <a:path w="2725" h="1584" extrusionOk="0">
                  <a:moveTo>
                    <a:pt x="2247" y="0"/>
                  </a:moveTo>
                  <a:cubicBezTo>
                    <a:pt x="1643" y="0"/>
                    <a:pt x="715" y="197"/>
                    <a:pt x="138" y="427"/>
                  </a:cubicBezTo>
                  <a:lnTo>
                    <a:pt x="25" y="476"/>
                  </a:lnTo>
                  <a:cubicBezTo>
                    <a:pt x="0" y="764"/>
                    <a:pt x="33" y="1004"/>
                    <a:pt x="165" y="1260"/>
                  </a:cubicBezTo>
                  <a:cubicBezTo>
                    <a:pt x="229" y="1376"/>
                    <a:pt x="307" y="1486"/>
                    <a:pt x="399" y="1583"/>
                  </a:cubicBezTo>
                  <a:cubicBezTo>
                    <a:pt x="809" y="1540"/>
                    <a:pt x="1714" y="1430"/>
                    <a:pt x="1943" y="1314"/>
                  </a:cubicBezTo>
                  <a:cubicBezTo>
                    <a:pt x="2299" y="1128"/>
                    <a:pt x="2506" y="926"/>
                    <a:pt x="2617" y="576"/>
                  </a:cubicBezTo>
                  <a:cubicBezTo>
                    <a:pt x="2725" y="225"/>
                    <a:pt x="2617" y="37"/>
                    <a:pt x="2617" y="37"/>
                  </a:cubicBezTo>
                  <a:cubicBezTo>
                    <a:pt x="2519" y="12"/>
                    <a:pt x="2392" y="0"/>
                    <a:pt x="2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4668500" y="398575"/>
              <a:ext cx="35450" cy="28925"/>
            </a:xfrm>
            <a:custGeom>
              <a:avLst/>
              <a:gdLst/>
              <a:ahLst/>
              <a:cxnLst/>
              <a:rect l="l" t="t" r="r" b="b"/>
              <a:pathLst>
                <a:path w="1418" h="1157" extrusionOk="0">
                  <a:moveTo>
                    <a:pt x="887" y="0"/>
                  </a:moveTo>
                  <a:cubicBezTo>
                    <a:pt x="784" y="41"/>
                    <a:pt x="0" y="308"/>
                    <a:pt x="1148" y="1156"/>
                  </a:cubicBezTo>
                  <a:cubicBezTo>
                    <a:pt x="1148" y="1156"/>
                    <a:pt x="1143" y="1151"/>
                    <a:pt x="1418" y="1113"/>
                  </a:cubicBezTo>
                  <a:cubicBezTo>
                    <a:pt x="1100" y="798"/>
                    <a:pt x="817" y="402"/>
                    <a:pt x="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4714025" y="467900"/>
              <a:ext cx="33450" cy="82575"/>
            </a:xfrm>
            <a:custGeom>
              <a:avLst/>
              <a:gdLst/>
              <a:ahLst/>
              <a:cxnLst/>
              <a:rect l="l" t="t" r="r" b="b"/>
              <a:pathLst>
                <a:path w="1338" h="3303" extrusionOk="0">
                  <a:moveTo>
                    <a:pt x="1" y="0"/>
                  </a:moveTo>
                  <a:cubicBezTo>
                    <a:pt x="203" y="925"/>
                    <a:pt x="338" y="1857"/>
                    <a:pt x="278" y="2800"/>
                  </a:cubicBezTo>
                  <a:cubicBezTo>
                    <a:pt x="373" y="2918"/>
                    <a:pt x="708" y="3302"/>
                    <a:pt x="1156" y="3302"/>
                  </a:cubicBezTo>
                  <a:cubicBezTo>
                    <a:pt x="1168" y="3302"/>
                    <a:pt x="1180" y="3302"/>
                    <a:pt x="1192" y="3301"/>
                  </a:cubicBezTo>
                  <a:cubicBezTo>
                    <a:pt x="1238" y="3258"/>
                    <a:pt x="1286" y="3218"/>
                    <a:pt x="1337" y="3183"/>
                  </a:cubicBezTo>
                  <a:cubicBezTo>
                    <a:pt x="1108" y="3134"/>
                    <a:pt x="898" y="3021"/>
                    <a:pt x="731" y="2857"/>
                  </a:cubicBezTo>
                  <a:cubicBezTo>
                    <a:pt x="295" y="2436"/>
                    <a:pt x="365" y="1666"/>
                    <a:pt x="278" y="1108"/>
                  </a:cubicBezTo>
                  <a:cubicBezTo>
                    <a:pt x="224" y="758"/>
                    <a:pt x="168" y="410"/>
                    <a:pt x="33" y="78"/>
                  </a:cubicBezTo>
                  <a:lnTo>
                    <a:pt x="1" y="0"/>
                  </a:lnTo>
                  <a:close/>
                </a:path>
              </a:pathLst>
            </a:custGeom>
            <a:solidFill>
              <a:schemeClr val="accent6">
                <a:alpha val="709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4577800" y="545300"/>
              <a:ext cx="70225" cy="23950"/>
            </a:xfrm>
            <a:custGeom>
              <a:avLst/>
              <a:gdLst/>
              <a:ahLst/>
              <a:cxnLst/>
              <a:rect l="l" t="t" r="r" b="b"/>
              <a:pathLst>
                <a:path w="2809" h="958" extrusionOk="0">
                  <a:moveTo>
                    <a:pt x="1" y="1"/>
                  </a:moveTo>
                  <a:lnTo>
                    <a:pt x="1" y="1"/>
                  </a:lnTo>
                  <a:cubicBezTo>
                    <a:pt x="41" y="90"/>
                    <a:pt x="82" y="170"/>
                    <a:pt x="117" y="238"/>
                  </a:cubicBezTo>
                  <a:cubicBezTo>
                    <a:pt x="379" y="747"/>
                    <a:pt x="1029" y="957"/>
                    <a:pt x="1541" y="957"/>
                  </a:cubicBezTo>
                  <a:cubicBezTo>
                    <a:pt x="1709" y="957"/>
                    <a:pt x="1862" y="935"/>
                    <a:pt x="1982" y="893"/>
                  </a:cubicBezTo>
                  <a:cubicBezTo>
                    <a:pt x="2539" y="699"/>
                    <a:pt x="2755" y="340"/>
                    <a:pt x="2809" y="235"/>
                  </a:cubicBezTo>
                  <a:lnTo>
                    <a:pt x="2809" y="235"/>
                  </a:lnTo>
                  <a:cubicBezTo>
                    <a:pt x="2381" y="498"/>
                    <a:pt x="1896" y="703"/>
                    <a:pt x="1396" y="703"/>
                  </a:cubicBezTo>
                  <a:cubicBezTo>
                    <a:pt x="1301" y="703"/>
                    <a:pt x="1205" y="696"/>
                    <a:pt x="1109" y="680"/>
                  </a:cubicBezTo>
                  <a:cubicBezTo>
                    <a:pt x="661" y="607"/>
                    <a:pt x="300" y="332"/>
                    <a:pt x="1" y="1"/>
                  </a:cubicBezTo>
                  <a:close/>
                </a:path>
              </a:pathLst>
            </a:custGeom>
            <a:solidFill>
              <a:schemeClr val="accent6">
                <a:alpha val="709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4729600" y="438850"/>
              <a:ext cx="104100" cy="29550"/>
            </a:xfrm>
            <a:custGeom>
              <a:avLst/>
              <a:gdLst/>
              <a:ahLst/>
              <a:cxnLst/>
              <a:rect l="l" t="t" r="r" b="b"/>
              <a:pathLst>
                <a:path w="4164" h="1182" extrusionOk="0">
                  <a:moveTo>
                    <a:pt x="4164" y="1"/>
                  </a:moveTo>
                  <a:lnTo>
                    <a:pt x="4164" y="1"/>
                  </a:lnTo>
                  <a:cubicBezTo>
                    <a:pt x="4164" y="1"/>
                    <a:pt x="4096" y="28"/>
                    <a:pt x="3986" y="82"/>
                  </a:cubicBezTo>
                  <a:cubicBezTo>
                    <a:pt x="3935" y="109"/>
                    <a:pt x="3862" y="130"/>
                    <a:pt x="3789" y="165"/>
                  </a:cubicBezTo>
                  <a:cubicBezTo>
                    <a:pt x="3714" y="203"/>
                    <a:pt x="3625" y="230"/>
                    <a:pt x="3533" y="268"/>
                  </a:cubicBezTo>
                  <a:cubicBezTo>
                    <a:pt x="3487" y="284"/>
                    <a:pt x="3436" y="300"/>
                    <a:pt x="3388" y="319"/>
                  </a:cubicBezTo>
                  <a:cubicBezTo>
                    <a:pt x="3336" y="335"/>
                    <a:pt x="3285" y="354"/>
                    <a:pt x="3231" y="370"/>
                  </a:cubicBezTo>
                  <a:lnTo>
                    <a:pt x="3067" y="419"/>
                  </a:lnTo>
                  <a:cubicBezTo>
                    <a:pt x="3008" y="432"/>
                    <a:pt x="2951" y="451"/>
                    <a:pt x="2892" y="467"/>
                  </a:cubicBezTo>
                  <a:cubicBezTo>
                    <a:pt x="2773" y="497"/>
                    <a:pt x="2649" y="526"/>
                    <a:pt x="2525" y="551"/>
                  </a:cubicBezTo>
                  <a:lnTo>
                    <a:pt x="2334" y="591"/>
                  </a:lnTo>
                  <a:lnTo>
                    <a:pt x="2140" y="623"/>
                  </a:lnTo>
                  <a:cubicBezTo>
                    <a:pt x="1625" y="712"/>
                    <a:pt x="1092" y="772"/>
                    <a:pt x="687" y="826"/>
                  </a:cubicBezTo>
                  <a:cubicBezTo>
                    <a:pt x="485" y="852"/>
                    <a:pt x="313" y="882"/>
                    <a:pt x="192" y="901"/>
                  </a:cubicBezTo>
                  <a:cubicBezTo>
                    <a:pt x="70" y="923"/>
                    <a:pt x="0" y="939"/>
                    <a:pt x="0" y="939"/>
                  </a:cubicBezTo>
                  <a:cubicBezTo>
                    <a:pt x="0" y="939"/>
                    <a:pt x="68" y="966"/>
                    <a:pt x="184" y="1003"/>
                  </a:cubicBezTo>
                  <a:cubicBezTo>
                    <a:pt x="243" y="1020"/>
                    <a:pt x="316" y="1041"/>
                    <a:pt x="399" y="1060"/>
                  </a:cubicBezTo>
                  <a:cubicBezTo>
                    <a:pt x="483" y="1079"/>
                    <a:pt x="577" y="1103"/>
                    <a:pt x="679" y="1117"/>
                  </a:cubicBezTo>
                  <a:cubicBezTo>
                    <a:pt x="784" y="1133"/>
                    <a:pt x="898" y="1152"/>
                    <a:pt x="1016" y="1160"/>
                  </a:cubicBezTo>
                  <a:cubicBezTo>
                    <a:pt x="1137" y="1170"/>
                    <a:pt x="1264" y="1181"/>
                    <a:pt x="1396" y="1181"/>
                  </a:cubicBezTo>
                  <a:cubicBezTo>
                    <a:pt x="1420" y="1182"/>
                    <a:pt x="1443" y="1182"/>
                    <a:pt x="1467" y="1182"/>
                  </a:cubicBezTo>
                  <a:cubicBezTo>
                    <a:pt x="1580" y="1182"/>
                    <a:pt x="1692" y="1177"/>
                    <a:pt x="1806" y="1168"/>
                  </a:cubicBezTo>
                  <a:cubicBezTo>
                    <a:pt x="1943" y="1160"/>
                    <a:pt x="2083" y="1138"/>
                    <a:pt x="2226" y="1117"/>
                  </a:cubicBezTo>
                  <a:lnTo>
                    <a:pt x="2436" y="1076"/>
                  </a:lnTo>
                  <a:cubicBezTo>
                    <a:pt x="2506" y="1060"/>
                    <a:pt x="2574" y="1041"/>
                    <a:pt x="2641" y="1022"/>
                  </a:cubicBezTo>
                  <a:cubicBezTo>
                    <a:pt x="2709" y="1006"/>
                    <a:pt x="2776" y="984"/>
                    <a:pt x="2841" y="960"/>
                  </a:cubicBezTo>
                  <a:cubicBezTo>
                    <a:pt x="2908" y="936"/>
                    <a:pt x="2973" y="914"/>
                    <a:pt x="3035" y="885"/>
                  </a:cubicBezTo>
                  <a:cubicBezTo>
                    <a:pt x="3097" y="858"/>
                    <a:pt x="3156" y="834"/>
                    <a:pt x="3215" y="804"/>
                  </a:cubicBezTo>
                  <a:lnTo>
                    <a:pt x="3382" y="712"/>
                  </a:lnTo>
                  <a:cubicBezTo>
                    <a:pt x="3485" y="656"/>
                    <a:pt x="3582" y="591"/>
                    <a:pt x="3673" y="521"/>
                  </a:cubicBezTo>
                  <a:cubicBezTo>
                    <a:pt x="3751" y="462"/>
                    <a:pt x="3827" y="397"/>
                    <a:pt x="3897" y="327"/>
                  </a:cubicBezTo>
                  <a:cubicBezTo>
                    <a:pt x="3951" y="276"/>
                    <a:pt x="4002" y="219"/>
                    <a:pt x="4048" y="160"/>
                  </a:cubicBezTo>
                  <a:cubicBezTo>
                    <a:pt x="4126" y="60"/>
                    <a:pt x="4164" y="1"/>
                    <a:pt x="4164" y="1"/>
                  </a:cubicBezTo>
                  <a:close/>
                </a:path>
              </a:pathLst>
            </a:custGeom>
            <a:solidFill>
              <a:schemeClr val="accent6">
                <a:alpha val="709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62"/>
          <p:cNvGrpSpPr/>
          <p:nvPr/>
        </p:nvGrpSpPr>
        <p:grpSpPr>
          <a:xfrm>
            <a:off x="3155408" y="2052091"/>
            <a:ext cx="1175916" cy="3091399"/>
            <a:chOff x="2557875" y="469400"/>
            <a:chExt cx="372975" cy="980525"/>
          </a:xfrm>
        </p:grpSpPr>
        <p:sp>
          <p:nvSpPr>
            <p:cNvPr id="1555" name="Google Shape;1555;p62"/>
            <p:cNvSpPr/>
            <p:nvPr/>
          </p:nvSpPr>
          <p:spPr>
            <a:xfrm>
              <a:off x="2557875" y="469400"/>
              <a:ext cx="372975" cy="980525"/>
            </a:xfrm>
            <a:custGeom>
              <a:avLst/>
              <a:gdLst/>
              <a:ahLst/>
              <a:cxnLst/>
              <a:rect l="l" t="t" r="r" b="b"/>
              <a:pathLst>
                <a:path w="14919" h="39221" extrusionOk="0">
                  <a:moveTo>
                    <a:pt x="11839" y="1"/>
                  </a:moveTo>
                  <a:cubicBezTo>
                    <a:pt x="11071" y="1"/>
                    <a:pt x="10540" y="351"/>
                    <a:pt x="10233" y="2170"/>
                  </a:cubicBezTo>
                  <a:cubicBezTo>
                    <a:pt x="10233" y="2170"/>
                    <a:pt x="9699" y="1437"/>
                    <a:pt x="9252" y="1214"/>
                  </a:cubicBezTo>
                  <a:cubicBezTo>
                    <a:pt x="9047" y="1111"/>
                    <a:pt x="8867" y="1069"/>
                    <a:pt x="8669" y="1069"/>
                  </a:cubicBezTo>
                  <a:cubicBezTo>
                    <a:pt x="8435" y="1069"/>
                    <a:pt x="8175" y="1128"/>
                    <a:pt x="7813" y="1214"/>
                  </a:cubicBezTo>
                  <a:cubicBezTo>
                    <a:pt x="7147" y="1373"/>
                    <a:pt x="6837" y="2170"/>
                    <a:pt x="6689" y="2777"/>
                  </a:cubicBezTo>
                  <a:cubicBezTo>
                    <a:pt x="6689" y="2777"/>
                    <a:pt x="6317" y="2181"/>
                    <a:pt x="5932" y="2087"/>
                  </a:cubicBezTo>
                  <a:cubicBezTo>
                    <a:pt x="5882" y="2074"/>
                    <a:pt x="5823" y="2068"/>
                    <a:pt x="5759" y="2068"/>
                  </a:cubicBezTo>
                  <a:cubicBezTo>
                    <a:pt x="5331" y="2068"/>
                    <a:pt x="4625" y="2335"/>
                    <a:pt x="4124" y="2712"/>
                  </a:cubicBezTo>
                  <a:cubicBezTo>
                    <a:pt x="3792" y="2963"/>
                    <a:pt x="3806" y="3798"/>
                    <a:pt x="3806" y="3798"/>
                  </a:cubicBezTo>
                  <a:cubicBezTo>
                    <a:pt x="3806" y="3798"/>
                    <a:pt x="3453" y="3545"/>
                    <a:pt x="3048" y="3448"/>
                  </a:cubicBezTo>
                  <a:cubicBezTo>
                    <a:pt x="2977" y="3431"/>
                    <a:pt x="2905" y="3423"/>
                    <a:pt x="2830" y="3423"/>
                  </a:cubicBezTo>
                  <a:cubicBezTo>
                    <a:pt x="2478" y="3423"/>
                    <a:pt x="2079" y="3595"/>
                    <a:pt x="1615" y="3830"/>
                  </a:cubicBezTo>
                  <a:cubicBezTo>
                    <a:pt x="1049" y="4119"/>
                    <a:pt x="847" y="5364"/>
                    <a:pt x="661" y="6035"/>
                  </a:cubicBezTo>
                  <a:cubicBezTo>
                    <a:pt x="475" y="6703"/>
                    <a:pt x="222" y="7546"/>
                    <a:pt x="348" y="9072"/>
                  </a:cubicBezTo>
                  <a:cubicBezTo>
                    <a:pt x="475" y="10597"/>
                    <a:pt x="1" y="14501"/>
                    <a:pt x="1752" y="16549"/>
                  </a:cubicBezTo>
                  <a:cubicBezTo>
                    <a:pt x="1752" y="16549"/>
                    <a:pt x="2108" y="18185"/>
                    <a:pt x="1747" y="23909"/>
                  </a:cubicBezTo>
                  <a:cubicBezTo>
                    <a:pt x="1690" y="24830"/>
                    <a:pt x="898" y="35526"/>
                    <a:pt x="602" y="39221"/>
                  </a:cubicBezTo>
                  <a:lnTo>
                    <a:pt x="11739" y="39221"/>
                  </a:lnTo>
                  <a:cubicBezTo>
                    <a:pt x="11513" y="35610"/>
                    <a:pt x="10896" y="25183"/>
                    <a:pt x="10801" y="24286"/>
                  </a:cubicBezTo>
                  <a:cubicBezTo>
                    <a:pt x="10666" y="23017"/>
                    <a:pt x="10524" y="21834"/>
                    <a:pt x="10402" y="20748"/>
                  </a:cubicBezTo>
                  <a:cubicBezTo>
                    <a:pt x="10179" y="18767"/>
                    <a:pt x="10114" y="17250"/>
                    <a:pt x="10594" y="16517"/>
                  </a:cubicBezTo>
                  <a:cubicBezTo>
                    <a:pt x="11071" y="15781"/>
                    <a:pt x="13084" y="12138"/>
                    <a:pt x="13817" y="11179"/>
                  </a:cubicBezTo>
                  <a:cubicBezTo>
                    <a:pt x="14509" y="10273"/>
                    <a:pt x="14919" y="9309"/>
                    <a:pt x="14665" y="8290"/>
                  </a:cubicBezTo>
                  <a:cubicBezTo>
                    <a:pt x="14649" y="8231"/>
                    <a:pt x="14633" y="8169"/>
                    <a:pt x="14614" y="8109"/>
                  </a:cubicBezTo>
                  <a:cubicBezTo>
                    <a:pt x="14614" y="8109"/>
                    <a:pt x="14679" y="5746"/>
                    <a:pt x="14455" y="3865"/>
                  </a:cubicBezTo>
                  <a:cubicBezTo>
                    <a:pt x="14232" y="1984"/>
                    <a:pt x="14264" y="1788"/>
                    <a:pt x="13434" y="928"/>
                  </a:cubicBezTo>
                  <a:cubicBezTo>
                    <a:pt x="12604" y="66"/>
                    <a:pt x="12604" y="1"/>
                    <a:pt x="1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62"/>
            <p:cNvSpPr/>
            <p:nvPr/>
          </p:nvSpPr>
          <p:spPr>
            <a:xfrm>
              <a:off x="2563475" y="561575"/>
              <a:ext cx="42125" cy="168175"/>
            </a:xfrm>
            <a:custGeom>
              <a:avLst/>
              <a:gdLst/>
              <a:ahLst/>
              <a:cxnLst/>
              <a:rect l="l" t="t" r="r" b="b"/>
              <a:pathLst>
                <a:path w="1685" h="6727" extrusionOk="0">
                  <a:moveTo>
                    <a:pt x="1685" y="0"/>
                  </a:moveTo>
                  <a:cubicBezTo>
                    <a:pt x="1590" y="44"/>
                    <a:pt x="1490" y="92"/>
                    <a:pt x="1391" y="143"/>
                  </a:cubicBezTo>
                  <a:cubicBezTo>
                    <a:pt x="828" y="429"/>
                    <a:pt x="625" y="1674"/>
                    <a:pt x="440" y="2345"/>
                  </a:cubicBezTo>
                  <a:cubicBezTo>
                    <a:pt x="254" y="3016"/>
                    <a:pt x="0" y="3857"/>
                    <a:pt x="127" y="5382"/>
                  </a:cubicBezTo>
                  <a:cubicBezTo>
                    <a:pt x="154" y="5727"/>
                    <a:pt x="154" y="6190"/>
                    <a:pt x="151" y="6727"/>
                  </a:cubicBezTo>
                  <a:cubicBezTo>
                    <a:pt x="205" y="6134"/>
                    <a:pt x="248" y="5538"/>
                    <a:pt x="256" y="4943"/>
                  </a:cubicBezTo>
                  <a:cubicBezTo>
                    <a:pt x="267" y="4261"/>
                    <a:pt x="353" y="3571"/>
                    <a:pt x="655" y="2948"/>
                  </a:cubicBezTo>
                  <a:cubicBezTo>
                    <a:pt x="808" y="2629"/>
                    <a:pt x="1098" y="2375"/>
                    <a:pt x="1391" y="2375"/>
                  </a:cubicBezTo>
                  <a:cubicBezTo>
                    <a:pt x="1438" y="2375"/>
                    <a:pt x="1486" y="2382"/>
                    <a:pt x="1534" y="2396"/>
                  </a:cubicBezTo>
                  <a:cubicBezTo>
                    <a:pt x="1534" y="1593"/>
                    <a:pt x="1585" y="793"/>
                    <a:pt x="1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2"/>
            <p:cNvSpPr/>
            <p:nvPr/>
          </p:nvSpPr>
          <p:spPr>
            <a:xfrm>
              <a:off x="2845475" y="469400"/>
              <a:ext cx="15650" cy="4625"/>
            </a:xfrm>
            <a:custGeom>
              <a:avLst/>
              <a:gdLst/>
              <a:ahLst/>
              <a:cxnLst/>
              <a:rect l="l" t="t" r="r" b="b"/>
              <a:pathLst>
                <a:path w="626" h="185" extrusionOk="0">
                  <a:moveTo>
                    <a:pt x="303" y="1"/>
                  </a:moveTo>
                  <a:cubicBezTo>
                    <a:pt x="201" y="1"/>
                    <a:pt x="100" y="11"/>
                    <a:pt x="1" y="28"/>
                  </a:cubicBezTo>
                  <a:cubicBezTo>
                    <a:pt x="11" y="55"/>
                    <a:pt x="22" y="82"/>
                    <a:pt x="33" y="109"/>
                  </a:cubicBezTo>
                  <a:cubicBezTo>
                    <a:pt x="149" y="128"/>
                    <a:pt x="265" y="155"/>
                    <a:pt x="378" y="184"/>
                  </a:cubicBezTo>
                  <a:cubicBezTo>
                    <a:pt x="459" y="122"/>
                    <a:pt x="542" y="63"/>
                    <a:pt x="626" y="6"/>
                  </a:cubicBezTo>
                  <a:cubicBezTo>
                    <a:pt x="542" y="1"/>
                    <a:pt x="448" y="1"/>
                    <a:pt x="337" y="1"/>
                  </a:cubicBezTo>
                  <a:cubicBezTo>
                    <a:pt x="326" y="1"/>
                    <a:pt x="314" y="1"/>
                    <a:pt x="303" y="1"/>
                  </a:cubicBezTo>
                  <a:close/>
                </a:path>
              </a:pathLst>
            </a:custGeom>
            <a:solidFill>
              <a:srgbClr val="EA9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2567175" y="709725"/>
              <a:ext cx="1500" cy="5875"/>
            </a:xfrm>
            <a:custGeom>
              <a:avLst/>
              <a:gdLst/>
              <a:ahLst/>
              <a:cxnLst/>
              <a:rect l="l" t="t" r="r" b="b"/>
              <a:pathLst>
                <a:path w="60" h="235" extrusionOk="0">
                  <a:moveTo>
                    <a:pt x="0" y="0"/>
                  </a:moveTo>
                  <a:cubicBezTo>
                    <a:pt x="0" y="76"/>
                    <a:pt x="3" y="154"/>
                    <a:pt x="3" y="235"/>
                  </a:cubicBezTo>
                  <a:cubicBezTo>
                    <a:pt x="22" y="221"/>
                    <a:pt x="41" y="210"/>
                    <a:pt x="60" y="200"/>
                  </a:cubicBezTo>
                  <a:cubicBezTo>
                    <a:pt x="38" y="132"/>
                    <a:pt x="19" y="68"/>
                    <a:pt x="0" y="0"/>
                  </a:cubicBezTo>
                  <a:close/>
                </a:path>
              </a:pathLst>
            </a:custGeom>
            <a:solidFill>
              <a:srgbClr val="F1B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2755475" y="580300"/>
              <a:ext cx="89950" cy="22575"/>
            </a:xfrm>
            <a:custGeom>
              <a:avLst/>
              <a:gdLst/>
              <a:ahLst/>
              <a:cxnLst/>
              <a:rect l="l" t="t" r="r" b="b"/>
              <a:pathLst>
                <a:path w="3598" h="903" extrusionOk="0">
                  <a:moveTo>
                    <a:pt x="3598" y="1"/>
                  </a:moveTo>
                  <a:cubicBezTo>
                    <a:pt x="3342" y="178"/>
                    <a:pt x="3062" y="324"/>
                    <a:pt x="2771" y="432"/>
                  </a:cubicBezTo>
                  <a:cubicBezTo>
                    <a:pt x="2480" y="539"/>
                    <a:pt x="2178" y="618"/>
                    <a:pt x="1873" y="669"/>
                  </a:cubicBezTo>
                  <a:cubicBezTo>
                    <a:pt x="1566" y="720"/>
                    <a:pt x="1253" y="755"/>
                    <a:pt x="944" y="771"/>
                  </a:cubicBezTo>
                  <a:cubicBezTo>
                    <a:pt x="631" y="793"/>
                    <a:pt x="318" y="798"/>
                    <a:pt x="0" y="812"/>
                  </a:cubicBezTo>
                  <a:cubicBezTo>
                    <a:pt x="313" y="868"/>
                    <a:pt x="628" y="898"/>
                    <a:pt x="946" y="901"/>
                  </a:cubicBezTo>
                  <a:cubicBezTo>
                    <a:pt x="990" y="902"/>
                    <a:pt x="1033" y="902"/>
                    <a:pt x="1076" y="902"/>
                  </a:cubicBezTo>
                  <a:cubicBezTo>
                    <a:pt x="1353" y="902"/>
                    <a:pt x="1628" y="880"/>
                    <a:pt x="1900" y="833"/>
                  </a:cubicBezTo>
                  <a:cubicBezTo>
                    <a:pt x="2218" y="782"/>
                    <a:pt x="2528" y="688"/>
                    <a:pt x="2822" y="553"/>
                  </a:cubicBezTo>
                  <a:cubicBezTo>
                    <a:pt x="3113" y="421"/>
                    <a:pt x="3377" y="232"/>
                    <a:pt x="3598" y="1"/>
                  </a:cubicBezTo>
                  <a:close/>
                </a:path>
              </a:pathLst>
            </a:custGeom>
            <a:solidFill>
              <a:schemeClr val="accent4">
                <a:alpha val="27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62"/>
            <p:cNvSpPr/>
            <p:nvPr/>
          </p:nvSpPr>
          <p:spPr>
            <a:xfrm>
              <a:off x="2586575" y="469400"/>
              <a:ext cx="338350" cy="223800"/>
            </a:xfrm>
            <a:custGeom>
              <a:avLst/>
              <a:gdLst/>
              <a:ahLst/>
              <a:cxnLst/>
              <a:rect l="l" t="t" r="r" b="b"/>
              <a:pathLst>
                <a:path w="13534" h="8952" extrusionOk="0">
                  <a:moveTo>
                    <a:pt x="10693" y="1"/>
                  </a:moveTo>
                  <a:cubicBezTo>
                    <a:pt x="9925" y="1"/>
                    <a:pt x="9395" y="351"/>
                    <a:pt x="9087" y="2170"/>
                  </a:cubicBezTo>
                  <a:cubicBezTo>
                    <a:pt x="9087" y="2170"/>
                    <a:pt x="8554" y="1437"/>
                    <a:pt x="8106" y="1214"/>
                  </a:cubicBezTo>
                  <a:cubicBezTo>
                    <a:pt x="7900" y="1111"/>
                    <a:pt x="7721" y="1068"/>
                    <a:pt x="7521" y="1068"/>
                  </a:cubicBezTo>
                  <a:cubicBezTo>
                    <a:pt x="7288" y="1068"/>
                    <a:pt x="7028" y="1126"/>
                    <a:pt x="6667" y="1214"/>
                  </a:cubicBezTo>
                  <a:cubicBezTo>
                    <a:pt x="6002" y="1373"/>
                    <a:pt x="5692" y="2170"/>
                    <a:pt x="5544" y="2777"/>
                  </a:cubicBezTo>
                  <a:cubicBezTo>
                    <a:pt x="5544" y="2777"/>
                    <a:pt x="5172" y="2181"/>
                    <a:pt x="4786" y="2084"/>
                  </a:cubicBezTo>
                  <a:cubicBezTo>
                    <a:pt x="4737" y="2072"/>
                    <a:pt x="4680" y="2066"/>
                    <a:pt x="4616" y="2066"/>
                  </a:cubicBezTo>
                  <a:cubicBezTo>
                    <a:pt x="4189" y="2066"/>
                    <a:pt x="3480" y="2332"/>
                    <a:pt x="2978" y="2712"/>
                  </a:cubicBezTo>
                  <a:cubicBezTo>
                    <a:pt x="2647" y="2960"/>
                    <a:pt x="2660" y="3798"/>
                    <a:pt x="2660" y="3798"/>
                  </a:cubicBezTo>
                  <a:cubicBezTo>
                    <a:pt x="2660" y="3798"/>
                    <a:pt x="2307" y="3542"/>
                    <a:pt x="1903" y="3448"/>
                  </a:cubicBezTo>
                  <a:cubicBezTo>
                    <a:pt x="1831" y="3430"/>
                    <a:pt x="1757" y="3422"/>
                    <a:pt x="1680" y="3422"/>
                  </a:cubicBezTo>
                  <a:cubicBezTo>
                    <a:pt x="1329" y="3422"/>
                    <a:pt x="932" y="3593"/>
                    <a:pt x="469" y="3830"/>
                  </a:cubicBezTo>
                  <a:cubicBezTo>
                    <a:pt x="327" y="3903"/>
                    <a:pt x="208" y="4035"/>
                    <a:pt x="106" y="4205"/>
                  </a:cubicBezTo>
                  <a:cubicBezTo>
                    <a:pt x="33" y="4431"/>
                    <a:pt x="1" y="4668"/>
                    <a:pt x="6" y="4908"/>
                  </a:cubicBezTo>
                  <a:cubicBezTo>
                    <a:pt x="98" y="5571"/>
                    <a:pt x="351" y="5975"/>
                    <a:pt x="553" y="6202"/>
                  </a:cubicBezTo>
                  <a:cubicBezTo>
                    <a:pt x="787" y="6460"/>
                    <a:pt x="1348" y="7827"/>
                    <a:pt x="1607" y="8328"/>
                  </a:cubicBezTo>
                  <a:cubicBezTo>
                    <a:pt x="1837" y="8769"/>
                    <a:pt x="2400" y="8951"/>
                    <a:pt x="2842" y="8951"/>
                  </a:cubicBezTo>
                  <a:cubicBezTo>
                    <a:pt x="2985" y="8951"/>
                    <a:pt x="3116" y="8932"/>
                    <a:pt x="3218" y="8896"/>
                  </a:cubicBezTo>
                  <a:cubicBezTo>
                    <a:pt x="3789" y="8697"/>
                    <a:pt x="3948" y="8298"/>
                    <a:pt x="3948" y="8298"/>
                  </a:cubicBezTo>
                  <a:cubicBezTo>
                    <a:pt x="3948" y="8298"/>
                    <a:pt x="4449" y="8820"/>
                    <a:pt x="5215" y="8820"/>
                  </a:cubicBezTo>
                  <a:cubicBezTo>
                    <a:pt x="5326" y="8820"/>
                    <a:pt x="5443" y="8809"/>
                    <a:pt x="5565" y="8783"/>
                  </a:cubicBezTo>
                  <a:cubicBezTo>
                    <a:pt x="6358" y="8619"/>
                    <a:pt x="6436" y="7837"/>
                    <a:pt x="6436" y="7837"/>
                  </a:cubicBezTo>
                  <a:cubicBezTo>
                    <a:pt x="6436" y="7837"/>
                    <a:pt x="6758" y="8302"/>
                    <a:pt x="7217" y="8302"/>
                  </a:cubicBezTo>
                  <a:cubicBezTo>
                    <a:pt x="7411" y="8302"/>
                    <a:pt x="7630" y="8219"/>
                    <a:pt x="7858" y="7980"/>
                  </a:cubicBezTo>
                  <a:cubicBezTo>
                    <a:pt x="8327" y="7519"/>
                    <a:pt x="8546" y="7401"/>
                    <a:pt x="9103" y="7069"/>
                  </a:cubicBezTo>
                  <a:cubicBezTo>
                    <a:pt x="9122" y="7005"/>
                    <a:pt x="9155" y="6943"/>
                    <a:pt x="9195" y="6889"/>
                  </a:cubicBezTo>
                  <a:cubicBezTo>
                    <a:pt x="8847" y="6512"/>
                    <a:pt x="8791" y="5824"/>
                    <a:pt x="8764" y="5331"/>
                  </a:cubicBezTo>
                  <a:cubicBezTo>
                    <a:pt x="8761" y="5283"/>
                    <a:pt x="8764" y="5234"/>
                    <a:pt x="8775" y="5188"/>
                  </a:cubicBezTo>
                  <a:lnTo>
                    <a:pt x="8775" y="5188"/>
                  </a:lnTo>
                  <a:cubicBezTo>
                    <a:pt x="8593" y="5227"/>
                    <a:pt x="8420" y="5240"/>
                    <a:pt x="8250" y="5240"/>
                  </a:cubicBezTo>
                  <a:cubicBezTo>
                    <a:pt x="7909" y="5240"/>
                    <a:pt x="7582" y="5188"/>
                    <a:pt x="7228" y="5188"/>
                  </a:cubicBezTo>
                  <a:cubicBezTo>
                    <a:pt x="5959" y="5188"/>
                    <a:pt x="5565" y="4393"/>
                    <a:pt x="5460" y="4070"/>
                  </a:cubicBezTo>
                  <a:cubicBezTo>
                    <a:pt x="5369" y="3623"/>
                    <a:pt x="5457" y="3623"/>
                    <a:pt x="5433" y="3369"/>
                  </a:cubicBezTo>
                  <a:cubicBezTo>
                    <a:pt x="5410" y="3135"/>
                    <a:pt x="7577" y="2628"/>
                    <a:pt x="7854" y="2628"/>
                  </a:cubicBezTo>
                  <a:cubicBezTo>
                    <a:pt x="7867" y="2628"/>
                    <a:pt x="7876" y="2629"/>
                    <a:pt x="7880" y="2631"/>
                  </a:cubicBezTo>
                  <a:cubicBezTo>
                    <a:pt x="8292" y="2523"/>
                    <a:pt x="8697" y="2386"/>
                    <a:pt x="9087" y="2219"/>
                  </a:cubicBezTo>
                  <a:cubicBezTo>
                    <a:pt x="9405" y="2081"/>
                    <a:pt x="9731" y="1912"/>
                    <a:pt x="10079" y="1858"/>
                  </a:cubicBezTo>
                  <a:lnTo>
                    <a:pt x="10111" y="1844"/>
                  </a:lnTo>
                  <a:cubicBezTo>
                    <a:pt x="10252" y="1798"/>
                    <a:pt x="10383" y="1776"/>
                    <a:pt x="10506" y="1776"/>
                  </a:cubicBezTo>
                  <a:cubicBezTo>
                    <a:pt x="11758" y="1776"/>
                    <a:pt x="12102" y="4031"/>
                    <a:pt x="12429" y="4903"/>
                  </a:cubicBezTo>
                  <a:cubicBezTo>
                    <a:pt x="12704" y="5638"/>
                    <a:pt x="12871" y="6406"/>
                    <a:pt x="13097" y="7156"/>
                  </a:cubicBezTo>
                  <a:cubicBezTo>
                    <a:pt x="13221" y="7565"/>
                    <a:pt x="13394" y="7956"/>
                    <a:pt x="13534" y="8357"/>
                  </a:cubicBezTo>
                  <a:cubicBezTo>
                    <a:pt x="13528" y="8336"/>
                    <a:pt x="13526" y="8312"/>
                    <a:pt x="13520" y="8290"/>
                  </a:cubicBezTo>
                  <a:cubicBezTo>
                    <a:pt x="13507" y="8231"/>
                    <a:pt x="13488" y="8169"/>
                    <a:pt x="13469" y="8109"/>
                  </a:cubicBezTo>
                  <a:cubicBezTo>
                    <a:pt x="13469" y="8109"/>
                    <a:pt x="13534" y="5746"/>
                    <a:pt x="13310" y="3863"/>
                  </a:cubicBezTo>
                  <a:cubicBezTo>
                    <a:pt x="13086" y="1979"/>
                    <a:pt x="13119" y="1788"/>
                    <a:pt x="12289" y="925"/>
                  </a:cubicBezTo>
                  <a:cubicBezTo>
                    <a:pt x="11459" y="66"/>
                    <a:pt x="11459" y="1"/>
                    <a:pt x="106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62"/>
            <p:cNvSpPr/>
            <p:nvPr/>
          </p:nvSpPr>
          <p:spPr>
            <a:xfrm>
              <a:off x="2619325" y="620125"/>
              <a:ext cx="200250" cy="73025"/>
            </a:xfrm>
            <a:custGeom>
              <a:avLst/>
              <a:gdLst/>
              <a:ahLst/>
              <a:cxnLst/>
              <a:rect l="l" t="t" r="r" b="b"/>
              <a:pathLst>
                <a:path w="8010" h="2921" extrusionOk="0">
                  <a:moveTo>
                    <a:pt x="5077" y="0"/>
                  </a:moveTo>
                  <a:cubicBezTo>
                    <a:pt x="4744" y="538"/>
                    <a:pt x="4051" y="929"/>
                    <a:pt x="3407" y="929"/>
                  </a:cubicBezTo>
                  <a:cubicBezTo>
                    <a:pt x="3112" y="929"/>
                    <a:pt x="2828" y="847"/>
                    <a:pt x="2593" y="660"/>
                  </a:cubicBezTo>
                  <a:cubicBezTo>
                    <a:pt x="2294" y="1357"/>
                    <a:pt x="1595" y="1783"/>
                    <a:pt x="900" y="1783"/>
                  </a:cubicBezTo>
                  <a:cubicBezTo>
                    <a:pt x="587" y="1783"/>
                    <a:pt x="275" y="1697"/>
                    <a:pt x="0" y="1509"/>
                  </a:cubicBezTo>
                  <a:lnTo>
                    <a:pt x="0" y="1509"/>
                  </a:lnTo>
                  <a:cubicBezTo>
                    <a:pt x="178" y="1787"/>
                    <a:pt x="280" y="2256"/>
                    <a:pt x="491" y="2495"/>
                  </a:cubicBezTo>
                  <a:cubicBezTo>
                    <a:pt x="771" y="2815"/>
                    <a:pt x="1088" y="2920"/>
                    <a:pt x="1387" y="2920"/>
                  </a:cubicBezTo>
                  <a:cubicBezTo>
                    <a:pt x="1577" y="2920"/>
                    <a:pt x="1759" y="2878"/>
                    <a:pt x="1922" y="2822"/>
                  </a:cubicBezTo>
                  <a:cubicBezTo>
                    <a:pt x="2493" y="2622"/>
                    <a:pt x="2649" y="2226"/>
                    <a:pt x="2649" y="2226"/>
                  </a:cubicBezTo>
                  <a:cubicBezTo>
                    <a:pt x="2649" y="2226"/>
                    <a:pt x="3152" y="2745"/>
                    <a:pt x="3915" y="2745"/>
                  </a:cubicBezTo>
                  <a:cubicBezTo>
                    <a:pt x="4027" y="2745"/>
                    <a:pt x="4144" y="2734"/>
                    <a:pt x="4266" y="2708"/>
                  </a:cubicBezTo>
                  <a:cubicBezTo>
                    <a:pt x="5058" y="2544"/>
                    <a:pt x="5139" y="1765"/>
                    <a:pt x="5139" y="1765"/>
                  </a:cubicBezTo>
                  <a:cubicBezTo>
                    <a:pt x="5139" y="1765"/>
                    <a:pt x="5520" y="2107"/>
                    <a:pt x="6047" y="2107"/>
                  </a:cubicBezTo>
                  <a:cubicBezTo>
                    <a:pt x="6199" y="2107"/>
                    <a:pt x="6364" y="2079"/>
                    <a:pt x="6535" y="2005"/>
                  </a:cubicBezTo>
                  <a:cubicBezTo>
                    <a:pt x="7001" y="1547"/>
                    <a:pt x="7969" y="914"/>
                    <a:pt x="8009" y="860"/>
                  </a:cubicBezTo>
                  <a:cubicBezTo>
                    <a:pt x="7899" y="677"/>
                    <a:pt x="7702" y="375"/>
                    <a:pt x="7643" y="224"/>
                  </a:cubicBezTo>
                  <a:cubicBezTo>
                    <a:pt x="7286" y="506"/>
                    <a:pt x="6832" y="658"/>
                    <a:pt x="6391" y="658"/>
                  </a:cubicBezTo>
                  <a:cubicBezTo>
                    <a:pt x="5876" y="658"/>
                    <a:pt x="5379" y="450"/>
                    <a:pt x="5077" y="0"/>
                  </a:cubicBezTo>
                  <a:close/>
                </a:path>
              </a:pathLst>
            </a:custGeom>
            <a:solidFill>
              <a:schemeClr val="accent4">
                <a:alpha val="27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62"/>
            <p:cNvSpPr/>
            <p:nvPr/>
          </p:nvSpPr>
          <p:spPr>
            <a:xfrm>
              <a:off x="2653075" y="564325"/>
              <a:ext cx="94475" cy="125575"/>
            </a:xfrm>
            <a:custGeom>
              <a:avLst/>
              <a:gdLst/>
              <a:ahLst/>
              <a:cxnLst/>
              <a:rect l="l" t="t" r="r" b="b"/>
              <a:pathLst>
                <a:path w="3779" h="5023" extrusionOk="0">
                  <a:moveTo>
                    <a:pt x="0" y="1"/>
                  </a:moveTo>
                  <a:lnTo>
                    <a:pt x="0" y="1"/>
                  </a:lnTo>
                  <a:cubicBezTo>
                    <a:pt x="213" y="330"/>
                    <a:pt x="418" y="631"/>
                    <a:pt x="871" y="1990"/>
                  </a:cubicBezTo>
                  <a:cubicBezTo>
                    <a:pt x="1167" y="2884"/>
                    <a:pt x="1582" y="4151"/>
                    <a:pt x="1078" y="4738"/>
                  </a:cubicBezTo>
                  <a:cubicBezTo>
                    <a:pt x="1156" y="4668"/>
                    <a:pt x="1226" y="4587"/>
                    <a:pt x="1286" y="4501"/>
                  </a:cubicBezTo>
                  <a:cubicBezTo>
                    <a:pt x="1286" y="4501"/>
                    <a:pt x="1789" y="5023"/>
                    <a:pt x="2553" y="5023"/>
                  </a:cubicBezTo>
                  <a:cubicBezTo>
                    <a:pt x="2664" y="5023"/>
                    <a:pt x="2781" y="5012"/>
                    <a:pt x="2903" y="4986"/>
                  </a:cubicBezTo>
                  <a:cubicBezTo>
                    <a:pt x="3646" y="4830"/>
                    <a:pt x="3768" y="4086"/>
                    <a:pt x="3778" y="4000"/>
                  </a:cubicBezTo>
                  <a:cubicBezTo>
                    <a:pt x="3778" y="4000"/>
                    <a:pt x="3778" y="4000"/>
                    <a:pt x="3777" y="4000"/>
                  </a:cubicBezTo>
                  <a:cubicBezTo>
                    <a:pt x="3751" y="4000"/>
                    <a:pt x="3537" y="4463"/>
                    <a:pt x="2843" y="4652"/>
                  </a:cubicBezTo>
                  <a:cubicBezTo>
                    <a:pt x="2749" y="4678"/>
                    <a:pt x="2655" y="4689"/>
                    <a:pt x="2564" y="4689"/>
                  </a:cubicBezTo>
                  <a:cubicBezTo>
                    <a:pt x="1975" y="4689"/>
                    <a:pt x="1482" y="4226"/>
                    <a:pt x="1482" y="4226"/>
                  </a:cubicBezTo>
                  <a:cubicBezTo>
                    <a:pt x="1566" y="3523"/>
                    <a:pt x="1334" y="2464"/>
                    <a:pt x="685" y="904"/>
                  </a:cubicBezTo>
                  <a:cubicBezTo>
                    <a:pt x="493" y="437"/>
                    <a:pt x="19" y="28"/>
                    <a:pt x="0" y="1"/>
                  </a:cubicBezTo>
                  <a:close/>
                </a:path>
              </a:pathLst>
            </a:custGeom>
            <a:solidFill>
              <a:schemeClr val="accent4">
                <a:alpha val="27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62"/>
            <p:cNvSpPr/>
            <p:nvPr/>
          </p:nvSpPr>
          <p:spPr>
            <a:xfrm>
              <a:off x="2719500" y="536750"/>
              <a:ext cx="58225" cy="33875"/>
            </a:xfrm>
            <a:custGeom>
              <a:avLst/>
              <a:gdLst/>
              <a:ahLst/>
              <a:cxnLst/>
              <a:rect l="l" t="t" r="r" b="b"/>
              <a:pathLst>
                <a:path w="2329" h="1355" extrusionOk="0">
                  <a:moveTo>
                    <a:pt x="2048" y="0"/>
                  </a:moveTo>
                  <a:cubicBezTo>
                    <a:pt x="1443" y="0"/>
                    <a:pt x="92" y="355"/>
                    <a:pt x="92" y="355"/>
                  </a:cubicBezTo>
                  <a:cubicBezTo>
                    <a:pt x="68" y="603"/>
                    <a:pt x="0" y="853"/>
                    <a:pt x="116" y="1077"/>
                  </a:cubicBezTo>
                  <a:cubicBezTo>
                    <a:pt x="170" y="1177"/>
                    <a:pt x="240" y="1271"/>
                    <a:pt x="318" y="1354"/>
                  </a:cubicBezTo>
                  <a:cubicBezTo>
                    <a:pt x="671" y="1317"/>
                    <a:pt x="1456" y="1222"/>
                    <a:pt x="1650" y="1123"/>
                  </a:cubicBezTo>
                  <a:cubicBezTo>
                    <a:pt x="1959" y="961"/>
                    <a:pt x="2137" y="786"/>
                    <a:pt x="2234" y="484"/>
                  </a:cubicBezTo>
                  <a:cubicBezTo>
                    <a:pt x="2329" y="180"/>
                    <a:pt x="2234" y="18"/>
                    <a:pt x="2234" y="18"/>
                  </a:cubicBezTo>
                  <a:cubicBezTo>
                    <a:pt x="2186" y="6"/>
                    <a:pt x="212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62"/>
            <p:cNvSpPr/>
            <p:nvPr/>
          </p:nvSpPr>
          <p:spPr>
            <a:xfrm>
              <a:off x="2710800" y="545600"/>
              <a:ext cx="22600" cy="25025"/>
            </a:xfrm>
            <a:custGeom>
              <a:avLst/>
              <a:gdLst/>
              <a:ahLst/>
              <a:cxnLst/>
              <a:rect l="l" t="t" r="r" b="b"/>
              <a:pathLst>
                <a:path w="904" h="1001" extrusionOk="0">
                  <a:moveTo>
                    <a:pt x="440" y="1"/>
                  </a:moveTo>
                  <a:lnTo>
                    <a:pt x="440" y="1"/>
                  </a:lnTo>
                  <a:cubicBezTo>
                    <a:pt x="354" y="36"/>
                    <a:pt x="1" y="537"/>
                    <a:pt x="666" y="1000"/>
                  </a:cubicBezTo>
                  <a:cubicBezTo>
                    <a:pt x="666" y="1000"/>
                    <a:pt x="664" y="998"/>
                    <a:pt x="903" y="963"/>
                  </a:cubicBezTo>
                  <a:cubicBezTo>
                    <a:pt x="626" y="693"/>
                    <a:pt x="381" y="348"/>
                    <a:pt x="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62"/>
            <p:cNvSpPr/>
            <p:nvPr/>
          </p:nvSpPr>
          <p:spPr>
            <a:xfrm>
              <a:off x="2742075" y="605625"/>
              <a:ext cx="32950" cy="71375"/>
            </a:xfrm>
            <a:custGeom>
              <a:avLst/>
              <a:gdLst/>
              <a:ahLst/>
              <a:cxnLst/>
              <a:rect l="l" t="t" r="r" b="b"/>
              <a:pathLst>
                <a:path w="1318" h="2855" extrusionOk="0">
                  <a:moveTo>
                    <a:pt x="0" y="1"/>
                  </a:moveTo>
                  <a:lnTo>
                    <a:pt x="0" y="1"/>
                  </a:lnTo>
                  <a:cubicBezTo>
                    <a:pt x="175" y="798"/>
                    <a:pt x="288" y="1604"/>
                    <a:pt x="240" y="2421"/>
                  </a:cubicBezTo>
                  <a:cubicBezTo>
                    <a:pt x="321" y="2523"/>
                    <a:pt x="611" y="2854"/>
                    <a:pt x="997" y="2854"/>
                  </a:cubicBezTo>
                  <a:cubicBezTo>
                    <a:pt x="1098" y="2854"/>
                    <a:pt x="1206" y="2832"/>
                    <a:pt x="1318" y="2776"/>
                  </a:cubicBezTo>
                  <a:cubicBezTo>
                    <a:pt x="1059" y="2760"/>
                    <a:pt x="814" y="2650"/>
                    <a:pt x="631" y="2466"/>
                  </a:cubicBezTo>
                  <a:cubicBezTo>
                    <a:pt x="253" y="2105"/>
                    <a:pt x="315" y="1440"/>
                    <a:pt x="240" y="957"/>
                  </a:cubicBezTo>
                  <a:cubicBezTo>
                    <a:pt x="194" y="653"/>
                    <a:pt x="146" y="351"/>
                    <a:pt x="27" y="68"/>
                  </a:cubicBezTo>
                  <a:cubicBezTo>
                    <a:pt x="19" y="44"/>
                    <a:pt x="8" y="22"/>
                    <a:pt x="0" y="1"/>
                  </a:cubicBezTo>
                  <a:close/>
                </a:path>
              </a:pathLst>
            </a:custGeom>
            <a:solidFill>
              <a:schemeClr val="accent4">
                <a:alpha val="27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62"/>
            <p:cNvSpPr/>
            <p:nvPr/>
          </p:nvSpPr>
          <p:spPr>
            <a:xfrm>
              <a:off x="2624225" y="672525"/>
              <a:ext cx="60725" cy="20600"/>
            </a:xfrm>
            <a:custGeom>
              <a:avLst/>
              <a:gdLst/>
              <a:ahLst/>
              <a:cxnLst/>
              <a:rect l="l" t="t" r="r" b="b"/>
              <a:pathLst>
                <a:path w="2429" h="824" extrusionOk="0">
                  <a:moveTo>
                    <a:pt x="1" y="1"/>
                  </a:moveTo>
                  <a:lnTo>
                    <a:pt x="1" y="1"/>
                  </a:lnTo>
                  <a:cubicBezTo>
                    <a:pt x="36" y="76"/>
                    <a:pt x="71" y="146"/>
                    <a:pt x="101" y="203"/>
                  </a:cubicBezTo>
                  <a:cubicBezTo>
                    <a:pt x="330" y="643"/>
                    <a:pt x="893" y="824"/>
                    <a:pt x="1335" y="824"/>
                  </a:cubicBezTo>
                  <a:cubicBezTo>
                    <a:pt x="1480" y="824"/>
                    <a:pt x="1612" y="805"/>
                    <a:pt x="1715" y="769"/>
                  </a:cubicBezTo>
                  <a:cubicBezTo>
                    <a:pt x="2197" y="602"/>
                    <a:pt x="2383" y="292"/>
                    <a:pt x="2429" y="200"/>
                  </a:cubicBezTo>
                  <a:lnTo>
                    <a:pt x="2429" y="200"/>
                  </a:lnTo>
                  <a:cubicBezTo>
                    <a:pt x="2059" y="430"/>
                    <a:pt x="1636" y="607"/>
                    <a:pt x="1201" y="607"/>
                  </a:cubicBezTo>
                  <a:cubicBezTo>
                    <a:pt x="1120" y="607"/>
                    <a:pt x="1039" y="601"/>
                    <a:pt x="958" y="588"/>
                  </a:cubicBezTo>
                  <a:cubicBezTo>
                    <a:pt x="572" y="523"/>
                    <a:pt x="260" y="286"/>
                    <a:pt x="1" y="1"/>
                  </a:cubicBezTo>
                  <a:close/>
                </a:path>
              </a:pathLst>
            </a:custGeom>
            <a:solidFill>
              <a:schemeClr val="accent4">
                <a:alpha val="27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62"/>
            <p:cNvSpPr/>
            <p:nvPr/>
          </p:nvSpPr>
          <p:spPr>
            <a:xfrm>
              <a:off x="2884875" y="534225"/>
              <a:ext cx="16125" cy="24875"/>
            </a:xfrm>
            <a:custGeom>
              <a:avLst/>
              <a:gdLst/>
              <a:ahLst/>
              <a:cxnLst/>
              <a:rect l="l" t="t" r="r" b="b"/>
              <a:pathLst>
                <a:path w="645" h="995" extrusionOk="0">
                  <a:moveTo>
                    <a:pt x="642" y="0"/>
                  </a:moveTo>
                  <a:cubicBezTo>
                    <a:pt x="623" y="14"/>
                    <a:pt x="602" y="30"/>
                    <a:pt x="586" y="49"/>
                  </a:cubicBezTo>
                  <a:cubicBezTo>
                    <a:pt x="567" y="65"/>
                    <a:pt x="545" y="81"/>
                    <a:pt x="526" y="105"/>
                  </a:cubicBezTo>
                  <a:lnTo>
                    <a:pt x="451" y="181"/>
                  </a:lnTo>
                  <a:cubicBezTo>
                    <a:pt x="427" y="208"/>
                    <a:pt x="400" y="237"/>
                    <a:pt x="370" y="267"/>
                  </a:cubicBezTo>
                  <a:lnTo>
                    <a:pt x="284" y="364"/>
                  </a:lnTo>
                  <a:cubicBezTo>
                    <a:pt x="252" y="399"/>
                    <a:pt x="225" y="431"/>
                    <a:pt x="192" y="469"/>
                  </a:cubicBezTo>
                  <a:cubicBezTo>
                    <a:pt x="163" y="504"/>
                    <a:pt x="133" y="542"/>
                    <a:pt x="101" y="577"/>
                  </a:cubicBezTo>
                  <a:lnTo>
                    <a:pt x="12" y="685"/>
                  </a:lnTo>
                  <a:cubicBezTo>
                    <a:pt x="9" y="687"/>
                    <a:pt x="6" y="690"/>
                    <a:pt x="1" y="696"/>
                  </a:cubicBezTo>
                  <a:cubicBezTo>
                    <a:pt x="12" y="717"/>
                    <a:pt x="20" y="739"/>
                    <a:pt x="28" y="763"/>
                  </a:cubicBezTo>
                  <a:cubicBezTo>
                    <a:pt x="58" y="841"/>
                    <a:pt x="90" y="917"/>
                    <a:pt x="120" y="995"/>
                  </a:cubicBezTo>
                  <a:cubicBezTo>
                    <a:pt x="160" y="965"/>
                    <a:pt x="200" y="933"/>
                    <a:pt x="235" y="898"/>
                  </a:cubicBezTo>
                  <a:cubicBezTo>
                    <a:pt x="273" y="860"/>
                    <a:pt x="311" y="822"/>
                    <a:pt x="346" y="782"/>
                  </a:cubicBezTo>
                  <a:cubicBezTo>
                    <a:pt x="378" y="741"/>
                    <a:pt x="411" y="701"/>
                    <a:pt x="440" y="655"/>
                  </a:cubicBezTo>
                  <a:cubicBezTo>
                    <a:pt x="467" y="612"/>
                    <a:pt x="494" y="569"/>
                    <a:pt x="518" y="523"/>
                  </a:cubicBezTo>
                  <a:cubicBezTo>
                    <a:pt x="540" y="480"/>
                    <a:pt x="559" y="437"/>
                    <a:pt x="575" y="391"/>
                  </a:cubicBezTo>
                  <a:cubicBezTo>
                    <a:pt x="591" y="351"/>
                    <a:pt x="605" y="310"/>
                    <a:pt x="615" y="267"/>
                  </a:cubicBezTo>
                  <a:cubicBezTo>
                    <a:pt x="623" y="232"/>
                    <a:pt x="632" y="197"/>
                    <a:pt x="637" y="159"/>
                  </a:cubicBezTo>
                  <a:cubicBezTo>
                    <a:pt x="640" y="127"/>
                    <a:pt x="642" y="97"/>
                    <a:pt x="642" y="73"/>
                  </a:cubicBezTo>
                  <a:cubicBezTo>
                    <a:pt x="645" y="49"/>
                    <a:pt x="645" y="25"/>
                    <a:pt x="642" y="0"/>
                  </a:cubicBezTo>
                  <a:close/>
                </a:path>
              </a:pathLst>
            </a:custGeom>
            <a:solidFill>
              <a:schemeClr val="accent4">
                <a:alpha val="27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62"/>
            <p:cNvSpPr/>
            <p:nvPr/>
          </p:nvSpPr>
          <p:spPr>
            <a:xfrm>
              <a:off x="2725425" y="849100"/>
              <a:ext cx="1500" cy="6150"/>
            </a:xfrm>
            <a:custGeom>
              <a:avLst/>
              <a:gdLst/>
              <a:ahLst/>
              <a:cxnLst/>
              <a:rect l="l" t="t" r="r" b="b"/>
              <a:pathLst>
                <a:path w="60" h="246" extrusionOk="0">
                  <a:moveTo>
                    <a:pt x="0" y="1"/>
                  </a:moveTo>
                  <a:cubicBezTo>
                    <a:pt x="0" y="79"/>
                    <a:pt x="3" y="160"/>
                    <a:pt x="3" y="246"/>
                  </a:cubicBezTo>
                  <a:cubicBezTo>
                    <a:pt x="22" y="232"/>
                    <a:pt x="41" y="222"/>
                    <a:pt x="60" y="208"/>
                  </a:cubicBezTo>
                  <a:cubicBezTo>
                    <a:pt x="41" y="138"/>
                    <a:pt x="19" y="71"/>
                    <a:pt x="0" y="1"/>
                  </a:cubicBezTo>
                  <a:close/>
                </a:path>
              </a:pathLst>
            </a:custGeom>
            <a:solidFill>
              <a:srgbClr val="CB8F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62"/>
          <p:cNvGrpSpPr/>
          <p:nvPr/>
        </p:nvGrpSpPr>
        <p:grpSpPr>
          <a:xfrm>
            <a:off x="4655408" y="2233073"/>
            <a:ext cx="1333184" cy="2910349"/>
            <a:chOff x="3470375" y="510900"/>
            <a:chExt cx="390425" cy="852300"/>
          </a:xfrm>
        </p:grpSpPr>
        <p:sp>
          <p:nvSpPr>
            <p:cNvPr id="1570" name="Google Shape;1570;p62"/>
            <p:cNvSpPr/>
            <p:nvPr/>
          </p:nvSpPr>
          <p:spPr>
            <a:xfrm>
              <a:off x="3470375" y="510900"/>
              <a:ext cx="390425" cy="852300"/>
            </a:xfrm>
            <a:custGeom>
              <a:avLst/>
              <a:gdLst/>
              <a:ahLst/>
              <a:cxnLst/>
              <a:rect l="l" t="t" r="r" b="b"/>
              <a:pathLst>
                <a:path w="15617" h="34092" extrusionOk="0">
                  <a:moveTo>
                    <a:pt x="12391" y="0"/>
                  </a:moveTo>
                  <a:cubicBezTo>
                    <a:pt x="11588" y="0"/>
                    <a:pt x="11033" y="367"/>
                    <a:pt x="10710" y="2272"/>
                  </a:cubicBezTo>
                  <a:cubicBezTo>
                    <a:pt x="10710" y="2272"/>
                    <a:pt x="10152" y="1504"/>
                    <a:pt x="9686" y="1269"/>
                  </a:cubicBezTo>
                  <a:cubicBezTo>
                    <a:pt x="9471" y="1162"/>
                    <a:pt x="9283" y="1118"/>
                    <a:pt x="9075" y="1118"/>
                  </a:cubicBezTo>
                  <a:cubicBezTo>
                    <a:pt x="8830" y="1118"/>
                    <a:pt x="8557" y="1179"/>
                    <a:pt x="8179" y="1269"/>
                  </a:cubicBezTo>
                  <a:cubicBezTo>
                    <a:pt x="7481" y="1439"/>
                    <a:pt x="7158" y="2272"/>
                    <a:pt x="6999" y="2905"/>
                  </a:cubicBezTo>
                  <a:cubicBezTo>
                    <a:pt x="6999" y="2905"/>
                    <a:pt x="6611" y="2283"/>
                    <a:pt x="6209" y="2183"/>
                  </a:cubicBezTo>
                  <a:cubicBezTo>
                    <a:pt x="6158" y="2170"/>
                    <a:pt x="6097" y="2164"/>
                    <a:pt x="6030" y="2164"/>
                  </a:cubicBezTo>
                  <a:cubicBezTo>
                    <a:pt x="5583" y="2164"/>
                    <a:pt x="4840" y="2442"/>
                    <a:pt x="4315" y="2838"/>
                  </a:cubicBezTo>
                  <a:cubicBezTo>
                    <a:pt x="3970" y="3099"/>
                    <a:pt x="3986" y="3975"/>
                    <a:pt x="3986" y="3975"/>
                  </a:cubicBezTo>
                  <a:cubicBezTo>
                    <a:pt x="3986" y="3975"/>
                    <a:pt x="3614" y="3708"/>
                    <a:pt x="3191" y="3606"/>
                  </a:cubicBezTo>
                  <a:cubicBezTo>
                    <a:pt x="3117" y="3588"/>
                    <a:pt x="3041" y="3580"/>
                    <a:pt x="2962" y="3580"/>
                  </a:cubicBezTo>
                  <a:cubicBezTo>
                    <a:pt x="2594" y="3580"/>
                    <a:pt x="2177" y="3761"/>
                    <a:pt x="1690" y="4007"/>
                  </a:cubicBezTo>
                  <a:cubicBezTo>
                    <a:pt x="1100" y="4306"/>
                    <a:pt x="890" y="5611"/>
                    <a:pt x="693" y="6311"/>
                  </a:cubicBezTo>
                  <a:cubicBezTo>
                    <a:pt x="499" y="7015"/>
                    <a:pt x="235" y="7896"/>
                    <a:pt x="367" y="9491"/>
                  </a:cubicBezTo>
                  <a:cubicBezTo>
                    <a:pt x="499" y="11086"/>
                    <a:pt x="1" y="15174"/>
                    <a:pt x="1836" y="17317"/>
                  </a:cubicBezTo>
                  <a:cubicBezTo>
                    <a:pt x="1836" y="17317"/>
                    <a:pt x="2210" y="19039"/>
                    <a:pt x="1830" y="25026"/>
                  </a:cubicBezTo>
                  <a:cubicBezTo>
                    <a:pt x="1771" y="25956"/>
                    <a:pt x="1394" y="31486"/>
                    <a:pt x="1192" y="34092"/>
                  </a:cubicBezTo>
                  <a:lnTo>
                    <a:pt x="12119" y="34092"/>
                  </a:lnTo>
                  <a:cubicBezTo>
                    <a:pt x="11895" y="31599"/>
                    <a:pt x="11400" y="26320"/>
                    <a:pt x="11305" y="25422"/>
                  </a:cubicBezTo>
                  <a:cubicBezTo>
                    <a:pt x="11165" y="24094"/>
                    <a:pt x="11017" y="22852"/>
                    <a:pt x="10888" y="21714"/>
                  </a:cubicBezTo>
                  <a:cubicBezTo>
                    <a:pt x="10653" y="19645"/>
                    <a:pt x="10586" y="18055"/>
                    <a:pt x="11090" y="17287"/>
                  </a:cubicBezTo>
                  <a:cubicBezTo>
                    <a:pt x="11591" y="16519"/>
                    <a:pt x="13596" y="14139"/>
                    <a:pt x="14364" y="13137"/>
                  </a:cubicBezTo>
                  <a:cubicBezTo>
                    <a:pt x="15089" y="12191"/>
                    <a:pt x="15617" y="9742"/>
                    <a:pt x="15350" y="8675"/>
                  </a:cubicBezTo>
                  <a:cubicBezTo>
                    <a:pt x="15337" y="8613"/>
                    <a:pt x="15318" y="8548"/>
                    <a:pt x="15296" y="8486"/>
                  </a:cubicBezTo>
                  <a:cubicBezTo>
                    <a:pt x="15296" y="8486"/>
                    <a:pt x="15364" y="6012"/>
                    <a:pt x="15129" y="4042"/>
                  </a:cubicBezTo>
                  <a:cubicBezTo>
                    <a:pt x="14892" y="2072"/>
                    <a:pt x="14927" y="1870"/>
                    <a:pt x="14059" y="970"/>
                  </a:cubicBezTo>
                  <a:cubicBezTo>
                    <a:pt x="13194" y="67"/>
                    <a:pt x="13192" y="0"/>
                    <a:pt x="123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62"/>
            <p:cNvSpPr/>
            <p:nvPr/>
          </p:nvSpPr>
          <p:spPr>
            <a:xfrm>
              <a:off x="3500300" y="510900"/>
              <a:ext cx="354175" cy="234150"/>
            </a:xfrm>
            <a:custGeom>
              <a:avLst/>
              <a:gdLst/>
              <a:ahLst/>
              <a:cxnLst/>
              <a:rect l="l" t="t" r="r" b="b"/>
              <a:pathLst>
                <a:path w="14167" h="9366" extrusionOk="0">
                  <a:moveTo>
                    <a:pt x="11192" y="0"/>
                  </a:moveTo>
                  <a:cubicBezTo>
                    <a:pt x="10391" y="0"/>
                    <a:pt x="9836" y="367"/>
                    <a:pt x="9513" y="2272"/>
                  </a:cubicBezTo>
                  <a:cubicBezTo>
                    <a:pt x="9513" y="2272"/>
                    <a:pt x="8955" y="1504"/>
                    <a:pt x="8486" y="1269"/>
                  </a:cubicBezTo>
                  <a:cubicBezTo>
                    <a:pt x="8271" y="1161"/>
                    <a:pt x="8083" y="1117"/>
                    <a:pt x="7874" y="1117"/>
                  </a:cubicBezTo>
                  <a:cubicBezTo>
                    <a:pt x="7629" y="1117"/>
                    <a:pt x="7356" y="1178"/>
                    <a:pt x="6980" y="1269"/>
                  </a:cubicBezTo>
                  <a:cubicBezTo>
                    <a:pt x="6284" y="1436"/>
                    <a:pt x="5958" y="2272"/>
                    <a:pt x="5802" y="2905"/>
                  </a:cubicBezTo>
                  <a:cubicBezTo>
                    <a:pt x="5802" y="2905"/>
                    <a:pt x="5414" y="2283"/>
                    <a:pt x="5012" y="2183"/>
                  </a:cubicBezTo>
                  <a:cubicBezTo>
                    <a:pt x="4959" y="2169"/>
                    <a:pt x="4898" y="2163"/>
                    <a:pt x="4830" y="2163"/>
                  </a:cubicBezTo>
                  <a:cubicBezTo>
                    <a:pt x="4381" y="2163"/>
                    <a:pt x="3642" y="2442"/>
                    <a:pt x="3118" y="2838"/>
                  </a:cubicBezTo>
                  <a:cubicBezTo>
                    <a:pt x="2773" y="3099"/>
                    <a:pt x="2787" y="3975"/>
                    <a:pt x="2787" y="3975"/>
                  </a:cubicBezTo>
                  <a:cubicBezTo>
                    <a:pt x="2787" y="3975"/>
                    <a:pt x="2417" y="3705"/>
                    <a:pt x="1994" y="3606"/>
                  </a:cubicBezTo>
                  <a:cubicBezTo>
                    <a:pt x="1920" y="3588"/>
                    <a:pt x="1844" y="3580"/>
                    <a:pt x="1765" y="3580"/>
                  </a:cubicBezTo>
                  <a:cubicBezTo>
                    <a:pt x="1397" y="3580"/>
                    <a:pt x="980" y="3761"/>
                    <a:pt x="493" y="4007"/>
                  </a:cubicBezTo>
                  <a:cubicBezTo>
                    <a:pt x="345" y="4083"/>
                    <a:pt x="218" y="4223"/>
                    <a:pt x="113" y="4398"/>
                  </a:cubicBezTo>
                  <a:cubicBezTo>
                    <a:pt x="38" y="4635"/>
                    <a:pt x="0" y="4886"/>
                    <a:pt x="8" y="5134"/>
                  </a:cubicBezTo>
                  <a:cubicBezTo>
                    <a:pt x="105" y="5829"/>
                    <a:pt x="369" y="6252"/>
                    <a:pt x="582" y="6489"/>
                  </a:cubicBezTo>
                  <a:cubicBezTo>
                    <a:pt x="825" y="6761"/>
                    <a:pt x="1415" y="8189"/>
                    <a:pt x="1684" y="8715"/>
                  </a:cubicBezTo>
                  <a:cubicBezTo>
                    <a:pt x="1922" y="9176"/>
                    <a:pt x="2511" y="9366"/>
                    <a:pt x="2974" y="9366"/>
                  </a:cubicBezTo>
                  <a:cubicBezTo>
                    <a:pt x="3126" y="9366"/>
                    <a:pt x="3264" y="9346"/>
                    <a:pt x="3371" y="9308"/>
                  </a:cubicBezTo>
                  <a:cubicBezTo>
                    <a:pt x="3967" y="9100"/>
                    <a:pt x="4134" y="8683"/>
                    <a:pt x="4134" y="8683"/>
                  </a:cubicBezTo>
                  <a:cubicBezTo>
                    <a:pt x="4134" y="8683"/>
                    <a:pt x="4659" y="9228"/>
                    <a:pt x="5458" y="9228"/>
                  </a:cubicBezTo>
                  <a:cubicBezTo>
                    <a:pt x="5575" y="9228"/>
                    <a:pt x="5698" y="9216"/>
                    <a:pt x="5826" y="9189"/>
                  </a:cubicBezTo>
                  <a:cubicBezTo>
                    <a:pt x="6654" y="9017"/>
                    <a:pt x="6737" y="8200"/>
                    <a:pt x="6737" y="8200"/>
                  </a:cubicBezTo>
                  <a:cubicBezTo>
                    <a:pt x="6737" y="8200"/>
                    <a:pt x="7074" y="8683"/>
                    <a:pt x="7551" y="8685"/>
                  </a:cubicBezTo>
                  <a:lnTo>
                    <a:pt x="7554" y="8683"/>
                  </a:lnTo>
                  <a:cubicBezTo>
                    <a:pt x="7899" y="8367"/>
                    <a:pt x="8314" y="8092"/>
                    <a:pt x="8707" y="7836"/>
                  </a:cubicBezTo>
                  <a:cubicBezTo>
                    <a:pt x="8985" y="7656"/>
                    <a:pt x="9251" y="7478"/>
                    <a:pt x="9548" y="7333"/>
                  </a:cubicBezTo>
                  <a:cubicBezTo>
                    <a:pt x="9160" y="6764"/>
                    <a:pt x="8958" y="6179"/>
                    <a:pt x="9087" y="5446"/>
                  </a:cubicBezTo>
                  <a:lnTo>
                    <a:pt x="9087" y="5446"/>
                  </a:lnTo>
                  <a:cubicBezTo>
                    <a:pt x="8933" y="5472"/>
                    <a:pt x="8783" y="5481"/>
                    <a:pt x="8637" y="5481"/>
                  </a:cubicBezTo>
                  <a:cubicBezTo>
                    <a:pt x="8280" y="5481"/>
                    <a:pt x="7937" y="5427"/>
                    <a:pt x="7567" y="5427"/>
                  </a:cubicBezTo>
                  <a:cubicBezTo>
                    <a:pt x="6236" y="5427"/>
                    <a:pt x="5826" y="4595"/>
                    <a:pt x="5716" y="4255"/>
                  </a:cubicBezTo>
                  <a:cubicBezTo>
                    <a:pt x="5619" y="3789"/>
                    <a:pt x="5713" y="3789"/>
                    <a:pt x="5686" y="3522"/>
                  </a:cubicBezTo>
                  <a:cubicBezTo>
                    <a:pt x="5663" y="3277"/>
                    <a:pt x="7938" y="2748"/>
                    <a:pt x="8221" y="2748"/>
                  </a:cubicBezTo>
                  <a:cubicBezTo>
                    <a:pt x="8233" y="2748"/>
                    <a:pt x="8242" y="2749"/>
                    <a:pt x="8246" y="2751"/>
                  </a:cubicBezTo>
                  <a:cubicBezTo>
                    <a:pt x="8677" y="2641"/>
                    <a:pt x="9100" y="2495"/>
                    <a:pt x="9510" y="2320"/>
                  </a:cubicBezTo>
                  <a:cubicBezTo>
                    <a:pt x="9844" y="2175"/>
                    <a:pt x="10184" y="1997"/>
                    <a:pt x="10547" y="1943"/>
                  </a:cubicBezTo>
                  <a:cubicBezTo>
                    <a:pt x="10558" y="1938"/>
                    <a:pt x="10569" y="1932"/>
                    <a:pt x="10580" y="1930"/>
                  </a:cubicBezTo>
                  <a:cubicBezTo>
                    <a:pt x="10727" y="1881"/>
                    <a:pt x="10864" y="1858"/>
                    <a:pt x="10993" y="1858"/>
                  </a:cubicBezTo>
                  <a:cubicBezTo>
                    <a:pt x="12303" y="1858"/>
                    <a:pt x="12664" y="4218"/>
                    <a:pt x="13005" y="5128"/>
                  </a:cubicBezTo>
                  <a:cubicBezTo>
                    <a:pt x="13293" y="5899"/>
                    <a:pt x="13469" y="6702"/>
                    <a:pt x="13706" y="7486"/>
                  </a:cubicBezTo>
                  <a:cubicBezTo>
                    <a:pt x="13835" y="7915"/>
                    <a:pt x="14016" y="8324"/>
                    <a:pt x="14164" y="8745"/>
                  </a:cubicBezTo>
                  <a:cubicBezTo>
                    <a:pt x="14164" y="8720"/>
                    <a:pt x="14158" y="8699"/>
                    <a:pt x="14153" y="8675"/>
                  </a:cubicBezTo>
                  <a:cubicBezTo>
                    <a:pt x="14137" y="8613"/>
                    <a:pt x="14118" y="8548"/>
                    <a:pt x="14099" y="8486"/>
                  </a:cubicBezTo>
                  <a:cubicBezTo>
                    <a:pt x="14099" y="8486"/>
                    <a:pt x="14167" y="6012"/>
                    <a:pt x="13929" y="4042"/>
                  </a:cubicBezTo>
                  <a:cubicBezTo>
                    <a:pt x="13695" y="2072"/>
                    <a:pt x="13727" y="1870"/>
                    <a:pt x="12862" y="970"/>
                  </a:cubicBezTo>
                  <a:cubicBezTo>
                    <a:pt x="11995" y="67"/>
                    <a:pt x="11995" y="0"/>
                    <a:pt x="111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62"/>
            <p:cNvSpPr/>
            <p:nvPr/>
          </p:nvSpPr>
          <p:spPr>
            <a:xfrm>
              <a:off x="3534650" y="668600"/>
              <a:ext cx="204550" cy="76450"/>
            </a:xfrm>
            <a:custGeom>
              <a:avLst/>
              <a:gdLst/>
              <a:ahLst/>
              <a:cxnLst/>
              <a:rect l="l" t="t" r="r" b="b"/>
              <a:pathLst>
                <a:path w="8182" h="3058" extrusionOk="0">
                  <a:moveTo>
                    <a:pt x="5315" y="1"/>
                  </a:moveTo>
                  <a:cubicBezTo>
                    <a:pt x="4967" y="563"/>
                    <a:pt x="4243" y="972"/>
                    <a:pt x="3569" y="972"/>
                  </a:cubicBezTo>
                  <a:cubicBezTo>
                    <a:pt x="3261" y="972"/>
                    <a:pt x="2963" y="887"/>
                    <a:pt x="2717" y="690"/>
                  </a:cubicBezTo>
                  <a:cubicBezTo>
                    <a:pt x="2403" y="1420"/>
                    <a:pt x="1672" y="1867"/>
                    <a:pt x="944" y="1867"/>
                  </a:cubicBezTo>
                  <a:cubicBezTo>
                    <a:pt x="616" y="1867"/>
                    <a:pt x="289" y="1776"/>
                    <a:pt x="1" y="1580"/>
                  </a:cubicBezTo>
                  <a:lnTo>
                    <a:pt x="1" y="1580"/>
                  </a:lnTo>
                  <a:cubicBezTo>
                    <a:pt x="186" y="1871"/>
                    <a:pt x="297" y="2361"/>
                    <a:pt x="515" y="2614"/>
                  </a:cubicBezTo>
                  <a:cubicBezTo>
                    <a:pt x="806" y="2948"/>
                    <a:pt x="1136" y="3057"/>
                    <a:pt x="1449" y="3057"/>
                  </a:cubicBezTo>
                  <a:cubicBezTo>
                    <a:pt x="1649" y="3057"/>
                    <a:pt x="1842" y="3013"/>
                    <a:pt x="2014" y="2954"/>
                  </a:cubicBezTo>
                  <a:cubicBezTo>
                    <a:pt x="2609" y="2744"/>
                    <a:pt x="2773" y="2329"/>
                    <a:pt x="2773" y="2329"/>
                  </a:cubicBezTo>
                  <a:cubicBezTo>
                    <a:pt x="2773" y="2329"/>
                    <a:pt x="3301" y="2873"/>
                    <a:pt x="4101" y="2873"/>
                  </a:cubicBezTo>
                  <a:cubicBezTo>
                    <a:pt x="4217" y="2873"/>
                    <a:pt x="4339" y="2862"/>
                    <a:pt x="4466" y="2835"/>
                  </a:cubicBezTo>
                  <a:cubicBezTo>
                    <a:pt x="5296" y="2663"/>
                    <a:pt x="5379" y="1846"/>
                    <a:pt x="5379" y="1846"/>
                  </a:cubicBezTo>
                  <a:cubicBezTo>
                    <a:pt x="5379" y="1846"/>
                    <a:pt x="5482" y="2237"/>
                    <a:pt x="6182" y="2375"/>
                  </a:cubicBezTo>
                  <a:cubicBezTo>
                    <a:pt x="6573" y="1992"/>
                    <a:pt x="7716" y="1313"/>
                    <a:pt x="8182" y="1027"/>
                  </a:cubicBezTo>
                  <a:cubicBezTo>
                    <a:pt x="8036" y="820"/>
                    <a:pt x="7915" y="593"/>
                    <a:pt x="7823" y="359"/>
                  </a:cubicBezTo>
                  <a:cubicBezTo>
                    <a:pt x="7484" y="574"/>
                    <a:pt x="7083" y="688"/>
                    <a:pt x="6692" y="688"/>
                  </a:cubicBezTo>
                  <a:cubicBezTo>
                    <a:pt x="6153" y="688"/>
                    <a:pt x="5632" y="471"/>
                    <a:pt x="5315" y="1"/>
                  </a:cubicBezTo>
                  <a:close/>
                </a:path>
              </a:pathLst>
            </a:custGeom>
            <a:solidFill>
              <a:schemeClr val="dk1">
                <a:alpha val="35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62"/>
            <p:cNvSpPr/>
            <p:nvPr/>
          </p:nvSpPr>
          <p:spPr>
            <a:xfrm>
              <a:off x="3570025" y="610250"/>
              <a:ext cx="98850" cy="131350"/>
            </a:xfrm>
            <a:custGeom>
              <a:avLst/>
              <a:gdLst/>
              <a:ahLst/>
              <a:cxnLst/>
              <a:rect l="l" t="t" r="r" b="b"/>
              <a:pathLst>
                <a:path w="3954" h="5254" extrusionOk="0">
                  <a:moveTo>
                    <a:pt x="0" y="1"/>
                  </a:moveTo>
                  <a:cubicBezTo>
                    <a:pt x="224" y="343"/>
                    <a:pt x="440" y="658"/>
                    <a:pt x="911" y="2081"/>
                  </a:cubicBezTo>
                  <a:cubicBezTo>
                    <a:pt x="1221" y="3016"/>
                    <a:pt x="1655" y="4342"/>
                    <a:pt x="1129" y="4959"/>
                  </a:cubicBezTo>
                  <a:cubicBezTo>
                    <a:pt x="1294" y="4800"/>
                    <a:pt x="1345" y="4709"/>
                    <a:pt x="1345" y="4709"/>
                  </a:cubicBezTo>
                  <a:cubicBezTo>
                    <a:pt x="1345" y="4709"/>
                    <a:pt x="1873" y="5253"/>
                    <a:pt x="2672" y="5253"/>
                  </a:cubicBezTo>
                  <a:cubicBezTo>
                    <a:pt x="2789" y="5253"/>
                    <a:pt x="2910" y="5242"/>
                    <a:pt x="3037" y="5215"/>
                  </a:cubicBezTo>
                  <a:cubicBezTo>
                    <a:pt x="3816" y="5054"/>
                    <a:pt x="3943" y="4272"/>
                    <a:pt x="3953" y="4183"/>
                  </a:cubicBezTo>
                  <a:cubicBezTo>
                    <a:pt x="3953" y="4183"/>
                    <a:pt x="3953" y="4183"/>
                    <a:pt x="3953" y="4183"/>
                  </a:cubicBezTo>
                  <a:cubicBezTo>
                    <a:pt x="3927" y="4183"/>
                    <a:pt x="3706" y="4668"/>
                    <a:pt x="2975" y="4868"/>
                  </a:cubicBezTo>
                  <a:cubicBezTo>
                    <a:pt x="2877" y="4894"/>
                    <a:pt x="2780" y="4906"/>
                    <a:pt x="2684" y="4906"/>
                  </a:cubicBezTo>
                  <a:cubicBezTo>
                    <a:pt x="2068" y="4906"/>
                    <a:pt x="1550" y="4420"/>
                    <a:pt x="1550" y="4420"/>
                  </a:cubicBezTo>
                  <a:cubicBezTo>
                    <a:pt x="1641" y="3687"/>
                    <a:pt x="1396" y="2577"/>
                    <a:pt x="720" y="947"/>
                  </a:cubicBezTo>
                  <a:cubicBezTo>
                    <a:pt x="518" y="456"/>
                    <a:pt x="22" y="31"/>
                    <a:pt x="0" y="1"/>
                  </a:cubicBezTo>
                  <a:close/>
                </a:path>
              </a:pathLst>
            </a:custGeom>
            <a:solidFill>
              <a:schemeClr val="dk1">
                <a:alpha val="35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62"/>
            <p:cNvSpPr/>
            <p:nvPr/>
          </p:nvSpPr>
          <p:spPr>
            <a:xfrm>
              <a:off x="3638800" y="581025"/>
              <a:ext cx="61750" cy="35800"/>
            </a:xfrm>
            <a:custGeom>
              <a:avLst/>
              <a:gdLst/>
              <a:ahLst/>
              <a:cxnLst/>
              <a:rect l="l" t="t" r="r" b="b"/>
              <a:pathLst>
                <a:path w="2470" h="1432" extrusionOk="0">
                  <a:moveTo>
                    <a:pt x="2035" y="0"/>
                  </a:moveTo>
                  <a:cubicBezTo>
                    <a:pt x="1489" y="0"/>
                    <a:pt x="648" y="177"/>
                    <a:pt x="125" y="386"/>
                  </a:cubicBezTo>
                  <a:lnTo>
                    <a:pt x="25" y="431"/>
                  </a:lnTo>
                  <a:cubicBezTo>
                    <a:pt x="1" y="690"/>
                    <a:pt x="30" y="908"/>
                    <a:pt x="149" y="1138"/>
                  </a:cubicBezTo>
                  <a:cubicBezTo>
                    <a:pt x="208" y="1243"/>
                    <a:pt x="281" y="1342"/>
                    <a:pt x="362" y="1431"/>
                  </a:cubicBezTo>
                  <a:cubicBezTo>
                    <a:pt x="734" y="1391"/>
                    <a:pt x="1553" y="1294"/>
                    <a:pt x="1758" y="1186"/>
                  </a:cubicBezTo>
                  <a:cubicBezTo>
                    <a:pt x="2081" y="1019"/>
                    <a:pt x="2267" y="836"/>
                    <a:pt x="2369" y="518"/>
                  </a:cubicBezTo>
                  <a:cubicBezTo>
                    <a:pt x="2469" y="200"/>
                    <a:pt x="2369" y="33"/>
                    <a:pt x="2369" y="33"/>
                  </a:cubicBezTo>
                  <a:cubicBezTo>
                    <a:pt x="2281" y="10"/>
                    <a:pt x="2166"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62"/>
            <p:cNvSpPr/>
            <p:nvPr/>
          </p:nvSpPr>
          <p:spPr>
            <a:xfrm>
              <a:off x="3621900" y="590650"/>
              <a:ext cx="32075" cy="26175"/>
            </a:xfrm>
            <a:custGeom>
              <a:avLst/>
              <a:gdLst/>
              <a:ahLst/>
              <a:cxnLst/>
              <a:rect l="l" t="t" r="r" b="b"/>
              <a:pathLst>
                <a:path w="1283" h="1047" extrusionOk="0">
                  <a:moveTo>
                    <a:pt x="801" y="1"/>
                  </a:moveTo>
                  <a:lnTo>
                    <a:pt x="801" y="1"/>
                  </a:lnTo>
                  <a:cubicBezTo>
                    <a:pt x="712" y="38"/>
                    <a:pt x="0" y="278"/>
                    <a:pt x="1038" y="1046"/>
                  </a:cubicBezTo>
                  <a:cubicBezTo>
                    <a:pt x="1038" y="1046"/>
                    <a:pt x="1035" y="1044"/>
                    <a:pt x="1283" y="1009"/>
                  </a:cubicBezTo>
                  <a:cubicBezTo>
                    <a:pt x="995" y="723"/>
                    <a:pt x="741" y="364"/>
                    <a:pt x="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62"/>
            <p:cNvSpPr/>
            <p:nvPr/>
          </p:nvSpPr>
          <p:spPr>
            <a:xfrm>
              <a:off x="3663125" y="653300"/>
              <a:ext cx="30200" cy="74775"/>
            </a:xfrm>
            <a:custGeom>
              <a:avLst/>
              <a:gdLst/>
              <a:ahLst/>
              <a:cxnLst/>
              <a:rect l="l" t="t" r="r" b="b"/>
              <a:pathLst>
                <a:path w="1208" h="2991" extrusionOk="0">
                  <a:moveTo>
                    <a:pt x="0" y="1"/>
                  </a:moveTo>
                  <a:cubicBezTo>
                    <a:pt x="184" y="839"/>
                    <a:pt x="302" y="1682"/>
                    <a:pt x="251" y="2534"/>
                  </a:cubicBezTo>
                  <a:cubicBezTo>
                    <a:pt x="335" y="2644"/>
                    <a:pt x="639" y="2990"/>
                    <a:pt x="1044" y="2990"/>
                  </a:cubicBezTo>
                  <a:cubicBezTo>
                    <a:pt x="1054" y="2990"/>
                    <a:pt x="1065" y="2990"/>
                    <a:pt x="1076" y="2989"/>
                  </a:cubicBezTo>
                  <a:cubicBezTo>
                    <a:pt x="1119" y="2952"/>
                    <a:pt x="1162" y="2917"/>
                    <a:pt x="1208" y="2884"/>
                  </a:cubicBezTo>
                  <a:cubicBezTo>
                    <a:pt x="1000" y="2838"/>
                    <a:pt x="812" y="2736"/>
                    <a:pt x="661" y="2588"/>
                  </a:cubicBezTo>
                  <a:cubicBezTo>
                    <a:pt x="265" y="2208"/>
                    <a:pt x="329" y="1510"/>
                    <a:pt x="251" y="1006"/>
                  </a:cubicBezTo>
                  <a:cubicBezTo>
                    <a:pt x="203" y="688"/>
                    <a:pt x="151" y="373"/>
                    <a:pt x="30" y="74"/>
                  </a:cubicBezTo>
                  <a:cubicBezTo>
                    <a:pt x="19" y="49"/>
                    <a:pt x="9" y="25"/>
                    <a:pt x="0" y="1"/>
                  </a:cubicBezTo>
                  <a:close/>
                </a:path>
              </a:pathLst>
            </a:custGeom>
            <a:solidFill>
              <a:schemeClr val="dk1">
                <a:alpha val="35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2"/>
            <p:cNvSpPr/>
            <p:nvPr/>
          </p:nvSpPr>
          <p:spPr>
            <a:xfrm>
              <a:off x="3539850" y="723450"/>
              <a:ext cx="63550" cy="21575"/>
            </a:xfrm>
            <a:custGeom>
              <a:avLst/>
              <a:gdLst/>
              <a:ahLst/>
              <a:cxnLst/>
              <a:rect l="l" t="t" r="r" b="b"/>
              <a:pathLst>
                <a:path w="2542" h="863" extrusionOk="0">
                  <a:moveTo>
                    <a:pt x="0" y="0"/>
                  </a:moveTo>
                  <a:lnTo>
                    <a:pt x="0" y="0"/>
                  </a:lnTo>
                  <a:cubicBezTo>
                    <a:pt x="38" y="78"/>
                    <a:pt x="73" y="151"/>
                    <a:pt x="105" y="210"/>
                  </a:cubicBezTo>
                  <a:cubicBezTo>
                    <a:pt x="343" y="674"/>
                    <a:pt x="934" y="863"/>
                    <a:pt x="1397" y="863"/>
                  </a:cubicBezTo>
                  <a:cubicBezTo>
                    <a:pt x="1548" y="863"/>
                    <a:pt x="1685" y="843"/>
                    <a:pt x="1792" y="806"/>
                  </a:cubicBezTo>
                  <a:cubicBezTo>
                    <a:pt x="2299" y="628"/>
                    <a:pt x="2493" y="305"/>
                    <a:pt x="2541" y="210"/>
                  </a:cubicBezTo>
                  <a:lnTo>
                    <a:pt x="2541" y="210"/>
                  </a:lnTo>
                  <a:cubicBezTo>
                    <a:pt x="2154" y="450"/>
                    <a:pt x="1715" y="635"/>
                    <a:pt x="1262" y="635"/>
                  </a:cubicBezTo>
                  <a:cubicBezTo>
                    <a:pt x="1176" y="635"/>
                    <a:pt x="1089" y="629"/>
                    <a:pt x="1002" y="614"/>
                  </a:cubicBezTo>
                  <a:cubicBezTo>
                    <a:pt x="598" y="547"/>
                    <a:pt x="270" y="299"/>
                    <a:pt x="0" y="0"/>
                  </a:cubicBezTo>
                  <a:close/>
                </a:path>
              </a:pathLst>
            </a:custGeom>
            <a:solidFill>
              <a:schemeClr val="dk1">
                <a:alpha val="35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2"/>
            <p:cNvSpPr/>
            <p:nvPr/>
          </p:nvSpPr>
          <p:spPr>
            <a:xfrm>
              <a:off x="3812675" y="578675"/>
              <a:ext cx="16800" cy="26075"/>
            </a:xfrm>
            <a:custGeom>
              <a:avLst/>
              <a:gdLst/>
              <a:ahLst/>
              <a:cxnLst/>
              <a:rect l="l" t="t" r="r" b="b"/>
              <a:pathLst>
                <a:path w="672" h="1043" extrusionOk="0">
                  <a:moveTo>
                    <a:pt x="669" y="0"/>
                  </a:moveTo>
                  <a:cubicBezTo>
                    <a:pt x="648" y="16"/>
                    <a:pt x="629" y="35"/>
                    <a:pt x="610" y="54"/>
                  </a:cubicBezTo>
                  <a:cubicBezTo>
                    <a:pt x="591" y="70"/>
                    <a:pt x="569" y="89"/>
                    <a:pt x="545" y="113"/>
                  </a:cubicBezTo>
                  <a:lnTo>
                    <a:pt x="470" y="191"/>
                  </a:lnTo>
                  <a:cubicBezTo>
                    <a:pt x="443" y="221"/>
                    <a:pt x="416" y="251"/>
                    <a:pt x="383" y="283"/>
                  </a:cubicBezTo>
                  <a:lnTo>
                    <a:pt x="292" y="383"/>
                  </a:lnTo>
                  <a:cubicBezTo>
                    <a:pt x="259" y="418"/>
                    <a:pt x="230" y="455"/>
                    <a:pt x="198" y="493"/>
                  </a:cubicBezTo>
                  <a:cubicBezTo>
                    <a:pt x="165" y="528"/>
                    <a:pt x="136" y="569"/>
                    <a:pt x="103" y="604"/>
                  </a:cubicBezTo>
                  <a:lnTo>
                    <a:pt x="9" y="717"/>
                  </a:lnTo>
                  <a:lnTo>
                    <a:pt x="1" y="728"/>
                  </a:lnTo>
                  <a:lnTo>
                    <a:pt x="25" y="800"/>
                  </a:lnTo>
                  <a:cubicBezTo>
                    <a:pt x="57" y="881"/>
                    <a:pt x="92" y="962"/>
                    <a:pt x="122" y="1043"/>
                  </a:cubicBezTo>
                  <a:cubicBezTo>
                    <a:pt x="165" y="1011"/>
                    <a:pt x="206" y="976"/>
                    <a:pt x="243" y="940"/>
                  </a:cubicBezTo>
                  <a:cubicBezTo>
                    <a:pt x="284" y="903"/>
                    <a:pt x="321" y="862"/>
                    <a:pt x="357" y="819"/>
                  </a:cubicBezTo>
                  <a:cubicBezTo>
                    <a:pt x="394" y="779"/>
                    <a:pt x="427" y="733"/>
                    <a:pt x="459" y="687"/>
                  </a:cubicBezTo>
                  <a:cubicBezTo>
                    <a:pt x="489" y="644"/>
                    <a:pt x="515" y="596"/>
                    <a:pt x="540" y="550"/>
                  </a:cubicBezTo>
                  <a:cubicBezTo>
                    <a:pt x="564" y="504"/>
                    <a:pt x="583" y="458"/>
                    <a:pt x="602" y="412"/>
                  </a:cubicBezTo>
                  <a:cubicBezTo>
                    <a:pt x="618" y="369"/>
                    <a:pt x="631" y="326"/>
                    <a:pt x="642" y="283"/>
                  </a:cubicBezTo>
                  <a:cubicBezTo>
                    <a:pt x="650" y="245"/>
                    <a:pt x="658" y="208"/>
                    <a:pt x="664" y="170"/>
                  </a:cubicBezTo>
                  <a:cubicBezTo>
                    <a:pt x="666" y="135"/>
                    <a:pt x="669" y="105"/>
                    <a:pt x="669" y="78"/>
                  </a:cubicBezTo>
                  <a:cubicBezTo>
                    <a:pt x="672" y="54"/>
                    <a:pt x="672" y="27"/>
                    <a:pt x="669" y="0"/>
                  </a:cubicBezTo>
                  <a:close/>
                </a:path>
              </a:pathLst>
            </a:custGeom>
            <a:solidFill>
              <a:schemeClr val="dk1">
                <a:alpha val="35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2"/>
            <p:cNvSpPr/>
            <p:nvPr/>
          </p:nvSpPr>
          <p:spPr>
            <a:xfrm>
              <a:off x="3677200" y="627025"/>
              <a:ext cx="94150" cy="26675"/>
            </a:xfrm>
            <a:custGeom>
              <a:avLst/>
              <a:gdLst/>
              <a:ahLst/>
              <a:cxnLst/>
              <a:rect l="l" t="t" r="r" b="b"/>
              <a:pathLst>
                <a:path w="3766" h="1067" extrusionOk="0">
                  <a:moveTo>
                    <a:pt x="3765" y="1"/>
                  </a:moveTo>
                  <a:cubicBezTo>
                    <a:pt x="3765" y="1"/>
                    <a:pt x="3706" y="25"/>
                    <a:pt x="3606" y="71"/>
                  </a:cubicBezTo>
                  <a:cubicBezTo>
                    <a:pt x="3560" y="98"/>
                    <a:pt x="3493" y="117"/>
                    <a:pt x="3428" y="149"/>
                  </a:cubicBezTo>
                  <a:cubicBezTo>
                    <a:pt x="3361" y="181"/>
                    <a:pt x="3280" y="206"/>
                    <a:pt x="3197" y="241"/>
                  </a:cubicBezTo>
                  <a:cubicBezTo>
                    <a:pt x="3154" y="257"/>
                    <a:pt x="3110" y="270"/>
                    <a:pt x="3065" y="287"/>
                  </a:cubicBezTo>
                  <a:cubicBezTo>
                    <a:pt x="3019" y="300"/>
                    <a:pt x="2973" y="319"/>
                    <a:pt x="2922" y="332"/>
                  </a:cubicBezTo>
                  <a:lnTo>
                    <a:pt x="2774" y="378"/>
                  </a:lnTo>
                  <a:cubicBezTo>
                    <a:pt x="2720" y="392"/>
                    <a:pt x="2668" y="405"/>
                    <a:pt x="2615" y="421"/>
                  </a:cubicBezTo>
                  <a:cubicBezTo>
                    <a:pt x="2509" y="448"/>
                    <a:pt x="2396" y="472"/>
                    <a:pt x="2283" y="497"/>
                  </a:cubicBezTo>
                  <a:lnTo>
                    <a:pt x="2111" y="532"/>
                  </a:lnTo>
                  <a:lnTo>
                    <a:pt x="1935" y="564"/>
                  </a:lnTo>
                  <a:cubicBezTo>
                    <a:pt x="1469" y="645"/>
                    <a:pt x="987" y="696"/>
                    <a:pt x="620" y="747"/>
                  </a:cubicBezTo>
                  <a:cubicBezTo>
                    <a:pt x="437" y="772"/>
                    <a:pt x="281" y="796"/>
                    <a:pt x="173" y="815"/>
                  </a:cubicBezTo>
                  <a:cubicBezTo>
                    <a:pt x="63" y="834"/>
                    <a:pt x="1" y="850"/>
                    <a:pt x="1" y="850"/>
                  </a:cubicBezTo>
                  <a:cubicBezTo>
                    <a:pt x="1" y="850"/>
                    <a:pt x="60" y="871"/>
                    <a:pt x="165" y="904"/>
                  </a:cubicBezTo>
                  <a:cubicBezTo>
                    <a:pt x="219" y="920"/>
                    <a:pt x="284" y="939"/>
                    <a:pt x="359" y="957"/>
                  </a:cubicBezTo>
                  <a:cubicBezTo>
                    <a:pt x="434" y="976"/>
                    <a:pt x="523" y="995"/>
                    <a:pt x="615" y="1009"/>
                  </a:cubicBezTo>
                  <a:cubicBezTo>
                    <a:pt x="707" y="1022"/>
                    <a:pt x="809" y="1041"/>
                    <a:pt x="917" y="1049"/>
                  </a:cubicBezTo>
                  <a:cubicBezTo>
                    <a:pt x="1025" y="1057"/>
                    <a:pt x="1141" y="1065"/>
                    <a:pt x="1262" y="1065"/>
                  </a:cubicBezTo>
                  <a:cubicBezTo>
                    <a:pt x="1290" y="1066"/>
                    <a:pt x="1319" y="1066"/>
                    <a:pt x="1348" y="1066"/>
                  </a:cubicBezTo>
                  <a:cubicBezTo>
                    <a:pt x="1442" y="1066"/>
                    <a:pt x="1536" y="1063"/>
                    <a:pt x="1631" y="1055"/>
                  </a:cubicBezTo>
                  <a:cubicBezTo>
                    <a:pt x="1758" y="1046"/>
                    <a:pt x="1884" y="1028"/>
                    <a:pt x="2011" y="1009"/>
                  </a:cubicBezTo>
                  <a:lnTo>
                    <a:pt x="2202" y="971"/>
                  </a:lnTo>
                  <a:cubicBezTo>
                    <a:pt x="2264" y="957"/>
                    <a:pt x="2326" y="939"/>
                    <a:pt x="2388" y="922"/>
                  </a:cubicBezTo>
                  <a:cubicBezTo>
                    <a:pt x="2450" y="906"/>
                    <a:pt x="2509" y="887"/>
                    <a:pt x="2569" y="866"/>
                  </a:cubicBezTo>
                  <a:cubicBezTo>
                    <a:pt x="2628" y="844"/>
                    <a:pt x="2687" y="823"/>
                    <a:pt x="2744" y="799"/>
                  </a:cubicBezTo>
                  <a:cubicBezTo>
                    <a:pt x="2798" y="774"/>
                    <a:pt x="2854" y="750"/>
                    <a:pt x="2908" y="726"/>
                  </a:cubicBezTo>
                  <a:lnTo>
                    <a:pt x="3059" y="642"/>
                  </a:lnTo>
                  <a:cubicBezTo>
                    <a:pt x="3151" y="591"/>
                    <a:pt x="3237" y="532"/>
                    <a:pt x="3323" y="470"/>
                  </a:cubicBezTo>
                  <a:cubicBezTo>
                    <a:pt x="3393" y="413"/>
                    <a:pt x="3461" y="357"/>
                    <a:pt x="3525" y="295"/>
                  </a:cubicBezTo>
                  <a:cubicBezTo>
                    <a:pt x="3574" y="246"/>
                    <a:pt x="3620" y="195"/>
                    <a:pt x="3663" y="144"/>
                  </a:cubicBezTo>
                  <a:cubicBezTo>
                    <a:pt x="3733" y="52"/>
                    <a:pt x="3765" y="1"/>
                    <a:pt x="3765" y="1"/>
                  </a:cubicBezTo>
                  <a:close/>
                </a:path>
              </a:pathLst>
            </a:custGeom>
            <a:solidFill>
              <a:schemeClr val="dk1">
                <a:alpha val="35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9" name="Google Shape;1539;p62"/>
          <p:cNvSpPr txBox="1"/>
          <p:nvPr/>
        </p:nvSpPr>
        <p:spPr>
          <a:xfrm>
            <a:off x="119591" y="3391090"/>
            <a:ext cx="2253900" cy="413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700" dirty="0">
                <a:solidFill>
                  <a:schemeClr val="accent1"/>
                </a:solidFill>
                <a:latin typeface="Lemonada"/>
                <a:ea typeface="Lemonada"/>
                <a:cs typeface="Lemonada"/>
                <a:sym typeface="Lemonada"/>
              </a:rPr>
              <a:t>Demographic</a:t>
            </a:r>
            <a:r>
              <a:rPr lang="en" sz="2000" dirty="0">
                <a:solidFill>
                  <a:schemeClr val="accent1"/>
                </a:solidFill>
                <a:latin typeface="Lemonada"/>
                <a:ea typeface="Lemonada"/>
                <a:cs typeface="Lemonada"/>
                <a:sym typeface="Lemonada"/>
              </a:rPr>
              <a:t> </a:t>
            </a:r>
            <a:endParaRPr sz="2000" dirty="0">
              <a:solidFill>
                <a:schemeClr val="accent1"/>
              </a:solidFill>
              <a:latin typeface="Lemonada"/>
              <a:ea typeface="Lemonada"/>
              <a:cs typeface="Lemonada"/>
              <a:sym typeface="Lemonada"/>
            </a:endParaRPr>
          </a:p>
        </p:txBody>
      </p:sp>
      <p:sp>
        <p:nvSpPr>
          <p:cNvPr id="1586" name="Google Shape;1586;p62"/>
          <p:cNvSpPr txBox="1"/>
          <p:nvPr/>
        </p:nvSpPr>
        <p:spPr>
          <a:xfrm>
            <a:off x="6180043" y="1257080"/>
            <a:ext cx="3063250" cy="572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700" dirty="0">
                <a:solidFill>
                  <a:schemeClr val="accent1"/>
                </a:solidFill>
                <a:latin typeface="Lemonada"/>
                <a:ea typeface="Lemonada"/>
                <a:cs typeface="Lemonada"/>
                <a:sym typeface="Lemonada"/>
              </a:rPr>
              <a:t>No Glass Ceiling</a:t>
            </a:r>
          </a:p>
          <a:p>
            <a:pPr marL="0" lvl="0" indent="0" algn="l" rtl="0">
              <a:spcBef>
                <a:spcPts val="0"/>
              </a:spcBef>
              <a:spcAft>
                <a:spcPts val="0"/>
              </a:spcAft>
              <a:buNone/>
            </a:pPr>
            <a:r>
              <a:rPr lang="en" dirty="0">
                <a:solidFill>
                  <a:schemeClr val="accent1"/>
                </a:solidFill>
                <a:latin typeface="Lemonada"/>
                <a:ea typeface="Lemonada"/>
                <a:cs typeface="Lemonada"/>
                <a:sym typeface="Lemonada"/>
              </a:rPr>
              <a:t>(Male &amp; Female got equal access to advancement)</a:t>
            </a:r>
            <a:endParaRPr dirty="0">
              <a:solidFill>
                <a:schemeClr val="accent1"/>
              </a:solidFill>
              <a:latin typeface="Lemonada"/>
              <a:ea typeface="Lemonada"/>
              <a:cs typeface="Lemonada"/>
              <a:sym typeface="Lemonada"/>
            </a:endParaRPr>
          </a:p>
        </p:txBody>
      </p:sp>
      <p:sp>
        <p:nvSpPr>
          <p:cNvPr id="1587" name="Google Shape;1587;p62"/>
          <p:cNvSpPr txBox="1"/>
          <p:nvPr/>
        </p:nvSpPr>
        <p:spPr>
          <a:xfrm>
            <a:off x="6170150" y="3542234"/>
            <a:ext cx="2253900" cy="413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700" dirty="0">
                <a:solidFill>
                  <a:schemeClr val="accent1"/>
                </a:solidFill>
                <a:latin typeface="Lemonada"/>
                <a:ea typeface="Lemonada"/>
                <a:cs typeface="Lemonada"/>
                <a:sym typeface="Lemonada"/>
              </a:rPr>
              <a:t>No Tokenism</a:t>
            </a:r>
            <a:endParaRPr sz="1700" dirty="0">
              <a:solidFill>
                <a:schemeClr val="accent1"/>
              </a:solidFill>
              <a:latin typeface="Lemonada"/>
              <a:ea typeface="Lemonada"/>
              <a:cs typeface="Lemonada"/>
              <a:sym typeface="Lemonada"/>
            </a:endParaRPr>
          </a:p>
        </p:txBody>
      </p:sp>
      <p:sp>
        <p:nvSpPr>
          <p:cNvPr id="2" name="Google Shape;1539;p62">
            <a:extLst>
              <a:ext uri="{FF2B5EF4-FFF2-40B4-BE49-F238E27FC236}">
                <a16:creationId xmlns:a16="http://schemas.microsoft.com/office/drawing/2014/main" id="{9866857B-E50F-2491-2229-3A0BD750EC68}"/>
              </a:ext>
            </a:extLst>
          </p:cNvPr>
          <p:cNvSpPr txBox="1"/>
          <p:nvPr/>
        </p:nvSpPr>
        <p:spPr>
          <a:xfrm>
            <a:off x="57001" y="2371233"/>
            <a:ext cx="2253900" cy="413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700" dirty="0">
                <a:solidFill>
                  <a:schemeClr val="accent1"/>
                </a:solidFill>
                <a:latin typeface="Lemonada"/>
                <a:ea typeface="Lemonada"/>
                <a:cs typeface="Lemonada"/>
                <a:sym typeface="Lemonada"/>
              </a:rPr>
              <a:t>Geographic</a:t>
            </a:r>
            <a:endParaRPr sz="1700" dirty="0">
              <a:solidFill>
                <a:schemeClr val="accent1"/>
              </a:solidFill>
              <a:latin typeface="Lemonada"/>
              <a:ea typeface="Lemonada"/>
              <a:cs typeface="Lemonada"/>
              <a:sym typeface="Lemonada"/>
            </a:endParaRPr>
          </a:p>
        </p:txBody>
      </p:sp>
      <p:sp>
        <p:nvSpPr>
          <p:cNvPr id="3" name="Google Shape;1539;p62">
            <a:extLst>
              <a:ext uri="{FF2B5EF4-FFF2-40B4-BE49-F238E27FC236}">
                <a16:creationId xmlns:a16="http://schemas.microsoft.com/office/drawing/2014/main" id="{F54EAFBE-D28A-2B6B-5698-055E620F76FC}"/>
              </a:ext>
            </a:extLst>
          </p:cNvPr>
          <p:cNvSpPr txBox="1"/>
          <p:nvPr/>
        </p:nvSpPr>
        <p:spPr>
          <a:xfrm>
            <a:off x="139492" y="1367840"/>
            <a:ext cx="3225104" cy="444937"/>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700" dirty="0">
                <a:solidFill>
                  <a:schemeClr val="accent1"/>
                </a:solidFill>
                <a:latin typeface="Lemonada"/>
                <a:ea typeface="Lemonada"/>
                <a:cs typeface="Lemonada"/>
                <a:sym typeface="Lemonada"/>
              </a:rPr>
              <a:t>Religious Pluralism</a:t>
            </a:r>
            <a:endParaRPr sz="1700" dirty="0">
              <a:solidFill>
                <a:schemeClr val="accent1"/>
              </a:solidFill>
              <a:latin typeface="Lemonada"/>
              <a:ea typeface="Lemonada"/>
              <a:cs typeface="Lemonada"/>
              <a:sym typeface="Lemonada"/>
            </a:endParaRPr>
          </a:p>
        </p:txBody>
      </p:sp>
      <p:cxnSp>
        <p:nvCxnSpPr>
          <p:cNvPr id="4" name="Google Shape;1538;p62">
            <a:extLst>
              <a:ext uri="{FF2B5EF4-FFF2-40B4-BE49-F238E27FC236}">
                <a16:creationId xmlns:a16="http://schemas.microsoft.com/office/drawing/2014/main" id="{60288ED7-D3A1-0F76-8EC8-0FFCB8083AAD}"/>
              </a:ext>
            </a:extLst>
          </p:cNvPr>
          <p:cNvCxnSpPr/>
          <p:nvPr/>
        </p:nvCxnSpPr>
        <p:spPr>
          <a:xfrm>
            <a:off x="2332537" y="2551320"/>
            <a:ext cx="775200" cy="0"/>
          </a:xfrm>
          <a:prstGeom prst="straightConnector1">
            <a:avLst/>
          </a:prstGeom>
          <a:noFill/>
          <a:ln w="19050" cap="flat" cmpd="sng">
            <a:solidFill>
              <a:schemeClr val="accent3"/>
            </a:solidFill>
            <a:prstDash val="dot"/>
            <a:round/>
            <a:headEnd type="none" w="med" len="med"/>
            <a:tailEnd type="none" w="med" len="med"/>
          </a:ln>
        </p:spPr>
      </p:cxnSp>
      <p:cxnSp>
        <p:nvCxnSpPr>
          <p:cNvPr id="5" name="Google Shape;1538;p62">
            <a:extLst>
              <a:ext uri="{FF2B5EF4-FFF2-40B4-BE49-F238E27FC236}">
                <a16:creationId xmlns:a16="http://schemas.microsoft.com/office/drawing/2014/main" id="{07EF179F-3738-86A4-BDE7-AE93BBDFAA85}"/>
              </a:ext>
            </a:extLst>
          </p:cNvPr>
          <p:cNvCxnSpPr>
            <a:cxnSpLocks/>
          </p:cNvCxnSpPr>
          <p:nvPr/>
        </p:nvCxnSpPr>
        <p:spPr>
          <a:xfrm>
            <a:off x="3348826" y="1568041"/>
            <a:ext cx="483115" cy="0"/>
          </a:xfrm>
          <a:prstGeom prst="straightConnector1">
            <a:avLst/>
          </a:prstGeom>
          <a:noFill/>
          <a:ln w="19050" cap="flat" cmpd="sng">
            <a:solidFill>
              <a:schemeClr val="accent3"/>
            </a:solidFill>
            <a:prstDash val="dot"/>
            <a:round/>
            <a:headEnd type="none" w="med" len="med"/>
            <a:tailEnd type="none" w="med" len="med"/>
          </a:ln>
        </p:spPr>
      </p:cxnSp>
      <p:cxnSp>
        <p:nvCxnSpPr>
          <p:cNvPr id="7" name="Google Shape;1540;p62">
            <a:extLst>
              <a:ext uri="{FF2B5EF4-FFF2-40B4-BE49-F238E27FC236}">
                <a16:creationId xmlns:a16="http://schemas.microsoft.com/office/drawing/2014/main" id="{A94A8670-9535-5EF1-4A36-B33D05D4CF6A}"/>
              </a:ext>
            </a:extLst>
          </p:cNvPr>
          <p:cNvCxnSpPr>
            <a:cxnSpLocks/>
          </p:cNvCxnSpPr>
          <p:nvPr/>
        </p:nvCxnSpPr>
        <p:spPr>
          <a:xfrm>
            <a:off x="5988592" y="2594096"/>
            <a:ext cx="426765" cy="0"/>
          </a:xfrm>
          <a:prstGeom prst="straightConnector1">
            <a:avLst/>
          </a:prstGeom>
          <a:noFill/>
          <a:ln w="19050" cap="flat" cmpd="sng">
            <a:solidFill>
              <a:schemeClr val="accent3"/>
            </a:solidFill>
            <a:prstDash val="dot"/>
            <a:round/>
            <a:headEnd type="none" w="med" len="med"/>
            <a:tailEnd type="none" w="med" len="med"/>
          </a:ln>
        </p:spPr>
      </p:cxnSp>
      <p:sp>
        <p:nvSpPr>
          <p:cNvPr id="8" name="Google Shape;1586;p62">
            <a:extLst>
              <a:ext uri="{FF2B5EF4-FFF2-40B4-BE49-F238E27FC236}">
                <a16:creationId xmlns:a16="http://schemas.microsoft.com/office/drawing/2014/main" id="{4F63446C-36C9-7D59-C2A5-EB7648993162}"/>
              </a:ext>
            </a:extLst>
          </p:cNvPr>
          <p:cNvSpPr txBox="1"/>
          <p:nvPr/>
        </p:nvSpPr>
        <p:spPr>
          <a:xfrm>
            <a:off x="6427672" y="2820016"/>
            <a:ext cx="2716328" cy="413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700" dirty="0">
                <a:solidFill>
                  <a:schemeClr val="accent1"/>
                </a:solidFill>
                <a:latin typeface="Lemonada"/>
                <a:ea typeface="Lemonada"/>
                <a:cs typeface="Lemonada"/>
                <a:sym typeface="Lemonada"/>
              </a:rPr>
              <a:t>No Glass Cliff</a:t>
            </a:r>
          </a:p>
          <a:p>
            <a:pPr marL="0" lvl="0" indent="0" algn="l" rtl="0">
              <a:spcBef>
                <a:spcPts val="0"/>
              </a:spcBef>
              <a:spcAft>
                <a:spcPts val="0"/>
              </a:spcAft>
              <a:buNone/>
            </a:pPr>
            <a:r>
              <a:rPr lang="en" dirty="0">
                <a:solidFill>
                  <a:schemeClr val="accent1"/>
                </a:solidFill>
                <a:latin typeface="Lemonada"/>
                <a:ea typeface="Lemonada"/>
                <a:cs typeface="Lemonada"/>
                <a:sym typeface="Lemonada"/>
              </a:rPr>
              <a:t>(Minorities can ascends to higher positions)</a:t>
            </a:r>
            <a:endParaRPr sz="1700" dirty="0">
              <a:solidFill>
                <a:schemeClr val="accent1"/>
              </a:solidFill>
              <a:latin typeface="Lemonada"/>
              <a:ea typeface="Lemonada"/>
              <a:cs typeface="Lemonada"/>
              <a:sym typeface="Lemonada"/>
            </a:endParaRPr>
          </a:p>
        </p:txBody>
      </p:sp>
      <p:cxnSp>
        <p:nvCxnSpPr>
          <p:cNvPr id="6" name="Straight Connector 5">
            <a:extLst>
              <a:ext uri="{FF2B5EF4-FFF2-40B4-BE49-F238E27FC236}">
                <a16:creationId xmlns:a16="http://schemas.microsoft.com/office/drawing/2014/main" id="{DCB9B092-8CB7-AE1A-CA8C-B5DF8062AED3}"/>
              </a:ext>
            </a:extLst>
          </p:cNvPr>
          <p:cNvCxnSpPr/>
          <p:nvPr/>
        </p:nvCxnSpPr>
        <p:spPr>
          <a:xfrm>
            <a:off x="553064" y="353826"/>
            <a:ext cx="0" cy="441317"/>
          </a:xfrm>
          <a:prstGeom prst="line">
            <a:avLst/>
          </a:prstGeom>
          <a:ln>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42"/>
                                        </p:tgtEl>
                                        <p:attrNameLst>
                                          <p:attrName>style.visibility</p:attrName>
                                        </p:attrNameLst>
                                      </p:cBhvr>
                                      <p:to>
                                        <p:strVal val="visible"/>
                                      </p:to>
                                    </p:set>
                                    <p:anim calcmode="lin" valueType="num">
                                      <p:cBhvr additive="base">
                                        <p:cTn id="7" dur="1000"/>
                                        <p:tgtEl>
                                          <p:spTgt spid="154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54"/>
                                        </p:tgtEl>
                                        <p:attrNameLst>
                                          <p:attrName>style.visibility</p:attrName>
                                        </p:attrNameLst>
                                      </p:cBhvr>
                                      <p:to>
                                        <p:strVal val="visible"/>
                                      </p:to>
                                    </p:set>
                                    <p:anim calcmode="lin" valueType="num">
                                      <p:cBhvr additive="base">
                                        <p:cTn id="10" dur="1000"/>
                                        <p:tgtEl>
                                          <p:spTgt spid="155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569"/>
                                        </p:tgtEl>
                                        <p:attrNameLst>
                                          <p:attrName>style.visibility</p:attrName>
                                        </p:attrNameLst>
                                      </p:cBhvr>
                                      <p:to>
                                        <p:strVal val="visible"/>
                                      </p:to>
                                    </p:set>
                                    <p:anim calcmode="lin" valueType="num">
                                      <p:cBhvr additive="base">
                                        <p:cTn id="13" dur="1000"/>
                                        <p:tgtEl>
                                          <p:spTgt spid="15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450" name="Google Shape;450;p24"/>
          <p:cNvGrpSpPr/>
          <p:nvPr/>
        </p:nvGrpSpPr>
        <p:grpSpPr>
          <a:xfrm>
            <a:off x="3" y="1191900"/>
            <a:ext cx="4147761" cy="3951664"/>
            <a:chOff x="3" y="1191900"/>
            <a:chExt cx="4147761" cy="3951664"/>
          </a:xfrm>
        </p:grpSpPr>
        <p:sp>
          <p:nvSpPr>
            <p:cNvPr id="451" name="Google Shape;451;p24"/>
            <p:cNvSpPr/>
            <p:nvPr/>
          </p:nvSpPr>
          <p:spPr>
            <a:xfrm>
              <a:off x="1938876" y="1554725"/>
              <a:ext cx="1514799" cy="2041743"/>
            </a:xfrm>
            <a:custGeom>
              <a:avLst/>
              <a:gdLst/>
              <a:ahLst/>
              <a:cxnLst/>
              <a:rect l="l" t="t" r="r" b="b"/>
              <a:pathLst>
                <a:path w="49114" h="66199" extrusionOk="0">
                  <a:moveTo>
                    <a:pt x="40434" y="0"/>
                  </a:moveTo>
                  <a:lnTo>
                    <a:pt x="34945" y="10013"/>
                  </a:lnTo>
                  <a:lnTo>
                    <a:pt x="34088" y="15990"/>
                  </a:lnTo>
                  <a:lnTo>
                    <a:pt x="23229" y="24967"/>
                  </a:lnTo>
                  <a:lnTo>
                    <a:pt x="0" y="29647"/>
                  </a:lnTo>
                  <a:lnTo>
                    <a:pt x="7132" y="58317"/>
                  </a:lnTo>
                  <a:lnTo>
                    <a:pt x="49113" y="66199"/>
                  </a:lnTo>
                  <a:lnTo>
                    <a:pt x="40434"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1230501" y="2456576"/>
              <a:ext cx="893476" cy="474111"/>
            </a:xfrm>
            <a:custGeom>
              <a:avLst/>
              <a:gdLst/>
              <a:ahLst/>
              <a:cxnLst/>
              <a:rect l="l" t="t" r="r" b="b"/>
              <a:pathLst>
                <a:path w="28969" h="15372" extrusionOk="0">
                  <a:moveTo>
                    <a:pt x="3489" y="1"/>
                  </a:moveTo>
                  <a:lnTo>
                    <a:pt x="1" y="15372"/>
                  </a:lnTo>
                  <a:lnTo>
                    <a:pt x="1" y="15372"/>
                  </a:lnTo>
                  <a:lnTo>
                    <a:pt x="28969" y="11097"/>
                  </a:lnTo>
                  <a:lnTo>
                    <a:pt x="28969" y="4704"/>
                  </a:lnTo>
                  <a:lnTo>
                    <a:pt x="3489"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1478377" y="2674351"/>
              <a:ext cx="1431092" cy="699940"/>
            </a:xfrm>
            <a:custGeom>
              <a:avLst/>
              <a:gdLst/>
              <a:ahLst/>
              <a:cxnLst/>
              <a:rect l="l" t="t" r="r" b="b"/>
              <a:pathLst>
                <a:path w="46400" h="22694" extrusionOk="0">
                  <a:moveTo>
                    <a:pt x="41851" y="0"/>
                  </a:moveTo>
                  <a:lnTo>
                    <a:pt x="7037" y="6620"/>
                  </a:lnTo>
                  <a:lnTo>
                    <a:pt x="1" y="16883"/>
                  </a:lnTo>
                  <a:lnTo>
                    <a:pt x="46399" y="22693"/>
                  </a:lnTo>
                  <a:lnTo>
                    <a:pt x="41851"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2564596" y="3861892"/>
              <a:ext cx="1405369" cy="1281629"/>
            </a:xfrm>
            <a:custGeom>
              <a:avLst/>
              <a:gdLst/>
              <a:ahLst/>
              <a:cxnLst/>
              <a:rect l="l" t="t" r="r" b="b"/>
              <a:pathLst>
                <a:path w="45566" h="41554" extrusionOk="0">
                  <a:moveTo>
                    <a:pt x="38612" y="1"/>
                  </a:moveTo>
                  <a:lnTo>
                    <a:pt x="0" y="23968"/>
                  </a:lnTo>
                  <a:lnTo>
                    <a:pt x="0" y="41554"/>
                  </a:lnTo>
                  <a:lnTo>
                    <a:pt x="45565" y="41554"/>
                  </a:lnTo>
                  <a:lnTo>
                    <a:pt x="38612"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a:off x="523636" y="3088559"/>
              <a:ext cx="2171034" cy="1476616"/>
            </a:xfrm>
            <a:custGeom>
              <a:avLst/>
              <a:gdLst/>
              <a:ahLst/>
              <a:cxnLst/>
              <a:rect l="l" t="t" r="r" b="b"/>
              <a:pathLst>
                <a:path w="70391" h="47876" extrusionOk="0">
                  <a:moveTo>
                    <a:pt x="11133" y="0"/>
                  </a:moveTo>
                  <a:lnTo>
                    <a:pt x="0" y="47875"/>
                  </a:lnTo>
                  <a:lnTo>
                    <a:pt x="0" y="47875"/>
                  </a:lnTo>
                  <a:lnTo>
                    <a:pt x="70390" y="30552"/>
                  </a:lnTo>
                  <a:lnTo>
                    <a:pt x="59413" y="11049"/>
                  </a:lnTo>
                  <a:lnTo>
                    <a:pt x="1113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4"/>
            <p:cNvSpPr/>
            <p:nvPr/>
          </p:nvSpPr>
          <p:spPr>
            <a:xfrm>
              <a:off x="3" y="1191900"/>
              <a:ext cx="4147761" cy="3951664"/>
            </a:xfrm>
            <a:custGeom>
              <a:avLst/>
              <a:gdLst/>
              <a:ahLst/>
              <a:cxnLst/>
              <a:rect l="l" t="t" r="r" b="b"/>
              <a:pathLst>
                <a:path w="134482" h="128124" extrusionOk="0">
                  <a:moveTo>
                    <a:pt x="100155" y="1"/>
                  </a:moveTo>
                  <a:lnTo>
                    <a:pt x="90333" y="15003"/>
                  </a:lnTo>
                  <a:lnTo>
                    <a:pt x="90333" y="15003"/>
                  </a:lnTo>
                  <a:lnTo>
                    <a:pt x="97691" y="13371"/>
                  </a:lnTo>
                  <a:lnTo>
                    <a:pt x="97691" y="13371"/>
                  </a:lnTo>
                  <a:cubicBezTo>
                    <a:pt x="96786" y="29302"/>
                    <a:pt x="92833" y="35065"/>
                    <a:pt x="52542" y="37851"/>
                  </a:cubicBezTo>
                  <a:cubicBezTo>
                    <a:pt x="42077" y="38577"/>
                    <a:pt x="41970" y="41387"/>
                    <a:pt x="45160" y="43125"/>
                  </a:cubicBezTo>
                  <a:cubicBezTo>
                    <a:pt x="49709" y="45602"/>
                    <a:pt x="61329" y="47018"/>
                    <a:pt x="62865" y="47304"/>
                  </a:cubicBezTo>
                  <a:cubicBezTo>
                    <a:pt x="65199" y="47733"/>
                    <a:pt x="71259" y="48614"/>
                    <a:pt x="54971" y="50590"/>
                  </a:cubicBezTo>
                  <a:cubicBezTo>
                    <a:pt x="42291" y="52436"/>
                    <a:pt x="35183" y="54460"/>
                    <a:pt x="31349" y="56389"/>
                  </a:cubicBezTo>
                  <a:cubicBezTo>
                    <a:pt x="27277" y="58425"/>
                    <a:pt x="26908" y="64294"/>
                    <a:pt x="31004" y="66521"/>
                  </a:cubicBezTo>
                  <a:cubicBezTo>
                    <a:pt x="44779" y="74022"/>
                    <a:pt x="77736" y="72176"/>
                    <a:pt x="75140" y="81535"/>
                  </a:cubicBezTo>
                  <a:cubicBezTo>
                    <a:pt x="72140" y="92334"/>
                    <a:pt x="0" y="102704"/>
                    <a:pt x="0" y="102704"/>
                  </a:cubicBezTo>
                  <a:lnTo>
                    <a:pt x="0" y="128124"/>
                  </a:lnTo>
                  <a:lnTo>
                    <a:pt x="87904" y="128124"/>
                  </a:lnTo>
                  <a:cubicBezTo>
                    <a:pt x="87904" y="128124"/>
                    <a:pt x="134481" y="95822"/>
                    <a:pt x="118384" y="79225"/>
                  </a:cubicBezTo>
                  <a:cubicBezTo>
                    <a:pt x="102287" y="62639"/>
                    <a:pt x="62567" y="63770"/>
                    <a:pt x="54543" y="61604"/>
                  </a:cubicBezTo>
                  <a:cubicBezTo>
                    <a:pt x="46923" y="59544"/>
                    <a:pt x="72390" y="57020"/>
                    <a:pt x="83999" y="52317"/>
                  </a:cubicBezTo>
                  <a:cubicBezTo>
                    <a:pt x="103644" y="44363"/>
                    <a:pt x="67151" y="42363"/>
                    <a:pt x="67151" y="42363"/>
                  </a:cubicBezTo>
                  <a:cubicBezTo>
                    <a:pt x="66889" y="42280"/>
                    <a:pt x="66949" y="41887"/>
                    <a:pt x="67223" y="41887"/>
                  </a:cubicBezTo>
                  <a:cubicBezTo>
                    <a:pt x="67369" y="41888"/>
                    <a:pt x="67514" y="41888"/>
                    <a:pt x="67658" y="41888"/>
                  </a:cubicBezTo>
                  <a:cubicBezTo>
                    <a:pt x="106442" y="41888"/>
                    <a:pt x="103275" y="13372"/>
                    <a:pt x="103275" y="13371"/>
                  </a:cubicBezTo>
                  <a:lnTo>
                    <a:pt x="103275" y="13371"/>
                  </a:lnTo>
                  <a:lnTo>
                    <a:pt x="110311" y="15003"/>
                  </a:lnTo>
                  <a:lnTo>
                    <a:pt x="110311" y="15003"/>
                  </a:lnTo>
                  <a:lnTo>
                    <a:pt x="10015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4"/>
          <p:cNvGrpSpPr/>
          <p:nvPr/>
        </p:nvGrpSpPr>
        <p:grpSpPr>
          <a:xfrm>
            <a:off x="2096047" y="2206124"/>
            <a:ext cx="6861363" cy="689241"/>
            <a:chOff x="2096047" y="2206124"/>
            <a:chExt cx="6861363" cy="689241"/>
          </a:xfrm>
        </p:grpSpPr>
        <p:cxnSp>
          <p:nvCxnSpPr>
            <p:cNvPr id="459" name="Google Shape;459;p24"/>
            <p:cNvCxnSpPr/>
            <p:nvPr/>
          </p:nvCxnSpPr>
          <p:spPr>
            <a:xfrm rot="10800000">
              <a:off x="2171013" y="2599650"/>
              <a:ext cx="2251200" cy="0"/>
            </a:xfrm>
            <a:prstGeom prst="straightConnector1">
              <a:avLst/>
            </a:prstGeom>
            <a:noFill/>
            <a:ln w="19050" cap="flat" cmpd="sng">
              <a:solidFill>
                <a:schemeClr val="accent3"/>
              </a:solidFill>
              <a:prstDash val="solid"/>
              <a:round/>
              <a:headEnd type="none" w="med" len="med"/>
              <a:tailEnd type="oval" w="med" len="med"/>
            </a:ln>
          </p:spPr>
        </p:cxnSp>
        <p:sp>
          <p:nvSpPr>
            <p:cNvPr id="460" name="Google Shape;460;p24"/>
            <p:cNvSpPr/>
            <p:nvPr/>
          </p:nvSpPr>
          <p:spPr>
            <a:xfrm>
              <a:off x="4351878" y="237590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Fira Sans Extra Condensed Medium"/>
                  <a:ea typeface="Fira Sans Extra Condensed Medium"/>
                  <a:cs typeface="Fira Sans Extra Condensed Medium"/>
                  <a:sym typeface="Fira Sans Extra Condensed Medium"/>
                </a:rPr>
                <a:t>IT</a:t>
              </a:r>
              <a:endParaRPr dirty="0">
                <a:solidFill>
                  <a:srgbClr val="FFFFFF"/>
                </a:solidFill>
              </a:endParaRPr>
            </a:p>
          </p:txBody>
        </p:sp>
        <p:sp>
          <p:nvSpPr>
            <p:cNvPr id="461" name="Google Shape;461;p24"/>
            <p:cNvSpPr txBox="1"/>
            <p:nvPr/>
          </p:nvSpPr>
          <p:spPr>
            <a:xfrm>
              <a:off x="6393910" y="2323865"/>
              <a:ext cx="2563500" cy="571500"/>
            </a:xfrm>
            <a:prstGeom prst="rect">
              <a:avLst/>
            </a:prstGeom>
            <a:noFill/>
            <a:ln>
              <a:noFill/>
            </a:ln>
          </p:spPr>
          <p:txBody>
            <a:bodyPr spcFirstLastPara="1" wrap="square" lIns="91425" tIns="91425" rIns="91425" bIns="91425" anchor="ctr" anchorCtr="0">
              <a:noAutofit/>
            </a:bodyPr>
            <a:lstStyle/>
            <a:p>
              <a:pPr marL="171450" lvl="0" indent="-171450" rtl="0">
                <a:spcBef>
                  <a:spcPts val="0"/>
                </a:spcBef>
                <a:spcAft>
                  <a:spcPts val="0"/>
                </a:spcAft>
                <a:buFont typeface="Arial" panose="020B0604020202020204" pitchFamily="34" charset="0"/>
                <a:buChar char="•"/>
              </a:pPr>
              <a:r>
                <a:rPr lang="en-US" sz="1200" dirty="0">
                  <a:latin typeface="Roboto"/>
                  <a:ea typeface="Roboto"/>
                  <a:cs typeface="Roboto"/>
                  <a:sym typeface="Roboto"/>
                </a:rPr>
                <a:t>Daily / Monthly / Quarterly.</a:t>
              </a:r>
            </a:p>
          </p:txBody>
        </p:sp>
        <p:sp>
          <p:nvSpPr>
            <p:cNvPr id="462" name="Google Shape;462;p24"/>
            <p:cNvSpPr txBox="1"/>
            <p:nvPr/>
          </p:nvSpPr>
          <p:spPr>
            <a:xfrm>
              <a:off x="5040136" y="2313929"/>
              <a:ext cx="1080900" cy="5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700" dirty="0">
                  <a:solidFill>
                    <a:schemeClr val="accent3"/>
                  </a:solidFill>
                  <a:latin typeface="Fira Sans Extra Condensed Medium"/>
                  <a:ea typeface="Fira Sans Extra Condensed Medium"/>
                  <a:cs typeface="Fira Sans Extra Condensed Medium"/>
                  <a:sym typeface="Fira Sans Extra Condensed Medium"/>
                </a:rPr>
                <a:t>I</a:t>
              </a:r>
              <a:r>
                <a:rPr lang="en" sz="1700" dirty="0">
                  <a:solidFill>
                    <a:schemeClr val="accent3"/>
                  </a:solidFill>
                  <a:latin typeface="Fira Sans Extra Condensed Medium"/>
                  <a:ea typeface="Fira Sans Extra Condensed Medium"/>
                  <a:cs typeface="Fira Sans Extra Condensed Medium"/>
                  <a:sym typeface="Fira Sans Extra Condensed Medium"/>
                </a:rPr>
                <a:t>nternal Trainings</a:t>
              </a:r>
              <a:endParaRPr sz="1200" dirty="0">
                <a:solidFill>
                  <a:schemeClr val="accent3"/>
                </a:solidFill>
                <a:latin typeface="Roboto"/>
                <a:ea typeface="Roboto"/>
                <a:cs typeface="Roboto"/>
                <a:sym typeface="Roboto"/>
              </a:endParaRPr>
            </a:p>
          </p:txBody>
        </p:sp>
        <p:sp>
          <p:nvSpPr>
            <p:cNvPr id="463" name="Google Shape;463;p24"/>
            <p:cNvSpPr/>
            <p:nvPr/>
          </p:nvSpPr>
          <p:spPr>
            <a:xfrm rot="8100000">
              <a:off x="2096047" y="2206124"/>
              <a:ext cx="229103" cy="229103"/>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24"/>
          <p:cNvGrpSpPr/>
          <p:nvPr/>
        </p:nvGrpSpPr>
        <p:grpSpPr>
          <a:xfrm>
            <a:off x="2591347" y="3054299"/>
            <a:ext cx="6366063" cy="618349"/>
            <a:chOff x="2591347" y="3054299"/>
            <a:chExt cx="6366063" cy="618349"/>
          </a:xfrm>
        </p:grpSpPr>
        <p:cxnSp>
          <p:nvCxnSpPr>
            <p:cNvPr id="465" name="Google Shape;465;p24"/>
            <p:cNvCxnSpPr/>
            <p:nvPr/>
          </p:nvCxnSpPr>
          <p:spPr>
            <a:xfrm rot="10800000">
              <a:off x="2665713" y="3448912"/>
              <a:ext cx="1756500" cy="0"/>
            </a:xfrm>
            <a:prstGeom prst="straightConnector1">
              <a:avLst/>
            </a:prstGeom>
            <a:noFill/>
            <a:ln w="19050" cap="flat" cmpd="sng">
              <a:solidFill>
                <a:schemeClr val="accent2"/>
              </a:solidFill>
              <a:prstDash val="solid"/>
              <a:round/>
              <a:headEnd type="none" w="med" len="med"/>
              <a:tailEnd type="oval" w="med" len="med"/>
            </a:ln>
          </p:spPr>
        </p:cxnSp>
        <p:sp>
          <p:nvSpPr>
            <p:cNvPr id="466" name="Google Shape;466;p24"/>
            <p:cNvSpPr/>
            <p:nvPr/>
          </p:nvSpPr>
          <p:spPr>
            <a:xfrm>
              <a:off x="4351878" y="322515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Fira Sans Extra Condensed Medium"/>
                  <a:ea typeface="Fira Sans Extra Condensed Medium"/>
                  <a:cs typeface="Fira Sans Extra Condensed Medium"/>
                  <a:sym typeface="Fira Sans Extra Condensed Medium"/>
                </a:rPr>
                <a:t>O</a:t>
              </a:r>
              <a:endParaRPr dirty="0">
                <a:solidFill>
                  <a:srgbClr val="FFFFFF"/>
                </a:solidFill>
              </a:endParaRPr>
            </a:p>
          </p:txBody>
        </p:sp>
        <p:sp>
          <p:nvSpPr>
            <p:cNvPr id="467" name="Google Shape;467;p24"/>
            <p:cNvSpPr txBox="1"/>
            <p:nvPr/>
          </p:nvSpPr>
          <p:spPr>
            <a:xfrm>
              <a:off x="6393910" y="3101148"/>
              <a:ext cx="2563500" cy="571500"/>
            </a:xfrm>
            <a:prstGeom prst="rect">
              <a:avLst/>
            </a:prstGeom>
            <a:noFill/>
            <a:ln>
              <a:noFill/>
            </a:ln>
          </p:spPr>
          <p:txBody>
            <a:bodyPr spcFirstLastPara="1" wrap="square" lIns="91425" tIns="91425" rIns="91425" bIns="91425" anchor="ctr" anchorCtr="0">
              <a:noAutofit/>
            </a:bodyPr>
            <a:lstStyle/>
            <a:p>
              <a:pPr marL="171450" lvl="0" indent="-171450" rtl="0">
                <a:spcBef>
                  <a:spcPts val="0"/>
                </a:spcBef>
                <a:spcAft>
                  <a:spcPts val="0"/>
                </a:spcAft>
                <a:buFont typeface="Arial" panose="020B0604020202020204" pitchFamily="34" charset="0"/>
                <a:buChar char="•"/>
              </a:pPr>
              <a:r>
                <a:rPr lang="en" sz="1200" dirty="0">
                  <a:latin typeface="Roboto"/>
                  <a:ea typeface="Roboto"/>
                  <a:cs typeface="Roboto"/>
                  <a:sym typeface="Roboto"/>
                </a:rPr>
                <a:t>General Orientation.</a:t>
              </a:r>
            </a:p>
            <a:p>
              <a:pPr marL="171450" lvl="0" indent="-171450" rtl="0">
                <a:spcBef>
                  <a:spcPts val="0"/>
                </a:spcBef>
                <a:spcAft>
                  <a:spcPts val="0"/>
                </a:spcAft>
                <a:buFont typeface="Arial" panose="020B0604020202020204" pitchFamily="34" charset="0"/>
                <a:buChar char="•"/>
              </a:pPr>
              <a:r>
                <a:rPr lang="en" sz="1200" dirty="0">
                  <a:latin typeface="Roboto"/>
                  <a:ea typeface="Roboto"/>
                  <a:cs typeface="Roboto"/>
                  <a:sym typeface="Roboto"/>
                </a:rPr>
                <a:t>Line Orientation &amp; Socializing.</a:t>
              </a:r>
            </a:p>
            <a:p>
              <a:pPr marL="171450" lvl="0" indent="-171450" rtl="0">
                <a:spcBef>
                  <a:spcPts val="0"/>
                </a:spcBef>
                <a:spcAft>
                  <a:spcPts val="0"/>
                </a:spcAft>
                <a:buFont typeface="Arial" panose="020B0604020202020204" pitchFamily="34" charset="0"/>
                <a:buChar char="•"/>
              </a:pPr>
              <a:r>
                <a:rPr lang="en" sz="1200" dirty="0">
                  <a:latin typeface="Roboto"/>
                  <a:ea typeface="Roboto"/>
                  <a:cs typeface="Roboto"/>
                  <a:sym typeface="Roboto"/>
                </a:rPr>
                <a:t>Mega Orientation (Quarterly)</a:t>
              </a:r>
              <a:endParaRPr sz="1200" dirty="0">
                <a:latin typeface="Roboto"/>
                <a:ea typeface="Roboto"/>
                <a:cs typeface="Roboto"/>
                <a:sym typeface="Roboto"/>
              </a:endParaRPr>
            </a:p>
          </p:txBody>
        </p:sp>
        <p:sp>
          <p:nvSpPr>
            <p:cNvPr id="468" name="Google Shape;468;p24"/>
            <p:cNvSpPr txBox="1"/>
            <p:nvPr/>
          </p:nvSpPr>
          <p:spPr>
            <a:xfrm>
              <a:off x="5040135" y="3163221"/>
              <a:ext cx="1360125" cy="5094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700" dirty="0">
                  <a:solidFill>
                    <a:schemeClr val="accent2"/>
                  </a:solidFill>
                  <a:latin typeface="Fira Sans Extra Condensed Medium"/>
                  <a:ea typeface="Roboto"/>
                  <a:cs typeface="Fira Sans Extra Condensed Medium"/>
                  <a:sym typeface="Fira Sans Extra Condensed Medium"/>
                </a:rPr>
                <a:t>Orientations</a:t>
              </a:r>
              <a:endParaRPr sz="1200" dirty="0">
                <a:solidFill>
                  <a:schemeClr val="accent2"/>
                </a:solidFill>
                <a:latin typeface="Roboto"/>
                <a:ea typeface="Roboto"/>
                <a:cs typeface="Roboto"/>
                <a:sym typeface="Roboto"/>
              </a:endParaRPr>
            </a:p>
          </p:txBody>
        </p:sp>
        <p:sp>
          <p:nvSpPr>
            <p:cNvPr id="469" name="Google Shape;469;p24"/>
            <p:cNvSpPr/>
            <p:nvPr/>
          </p:nvSpPr>
          <p:spPr>
            <a:xfrm rot="8100000">
              <a:off x="2591347" y="3054299"/>
              <a:ext cx="229103" cy="229103"/>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24"/>
          <p:cNvGrpSpPr/>
          <p:nvPr/>
        </p:nvGrpSpPr>
        <p:grpSpPr>
          <a:xfrm>
            <a:off x="2307997" y="3903199"/>
            <a:ext cx="6649413" cy="699773"/>
            <a:chOff x="2307997" y="3903199"/>
            <a:chExt cx="6649413" cy="699773"/>
          </a:xfrm>
        </p:grpSpPr>
        <p:cxnSp>
          <p:nvCxnSpPr>
            <p:cNvPr id="471" name="Google Shape;471;p24"/>
            <p:cNvCxnSpPr/>
            <p:nvPr/>
          </p:nvCxnSpPr>
          <p:spPr>
            <a:xfrm rot="10800000">
              <a:off x="2383713" y="4298188"/>
              <a:ext cx="2038500" cy="0"/>
            </a:xfrm>
            <a:prstGeom prst="straightConnector1">
              <a:avLst/>
            </a:prstGeom>
            <a:noFill/>
            <a:ln w="19050" cap="flat" cmpd="sng">
              <a:solidFill>
                <a:schemeClr val="accent1"/>
              </a:solidFill>
              <a:prstDash val="solid"/>
              <a:round/>
              <a:headEnd type="none" w="med" len="med"/>
              <a:tailEnd type="oval" w="med" len="med"/>
            </a:ln>
          </p:spPr>
        </p:cxnSp>
        <p:sp>
          <p:nvSpPr>
            <p:cNvPr id="472" name="Google Shape;472;p24"/>
            <p:cNvSpPr/>
            <p:nvPr/>
          </p:nvSpPr>
          <p:spPr>
            <a:xfrm>
              <a:off x="4351878" y="4074438"/>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Fira Sans Extra Condensed Medium"/>
                  <a:ea typeface="Fira Sans Extra Condensed Medium"/>
                  <a:cs typeface="Fira Sans Extra Condensed Medium"/>
                  <a:sym typeface="Fira Sans Extra Condensed Medium"/>
                </a:rPr>
                <a:t>A</a:t>
              </a:r>
              <a:endParaRPr dirty="0">
                <a:solidFill>
                  <a:srgbClr val="FFFFFF"/>
                </a:solidFill>
              </a:endParaRPr>
            </a:p>
          </p:txBody>
        </p:sp>
        <p:sp>
          <p:nvSpPr>
            <p:cNvPr id="473" name="Google Shape;473;p24"/>
            <p:cNvSpPr txBox="1"/>
            <p:nvPr/>
          </p:nvSpPr>
          <p:spPr>
            <a:xfrm>
              <a:off x="6393910" y="4031472"/>
              <a:ext cx="2563500" cy="571500"/>
            </a:xfrm>
            <a:prstGeom prst="rect">
              <a:avLst/>
            </a:prstGeom>
            <a:noFill/>
            <a:ln>
              <a:noFill/>
            </a:ln>
          </p:spPr>
          <p:txBody>
            <a:bodyPr spcFirstLastPara="1" wrap="square" lIns="91425" tIns="91425" rIns="91425" bIns="91425" anchor="ctr" anchorCtr="0">
              <a:noAutofit/>
            </a:bodyPr>
            <a:lstStyle/>
            <a:p>
              <a:pPr marL="171450" lvl="0" indent="-171450" rtl="0">
                <a:spcBef>
                  <a:spcPts val="0"/>
                </a:spcBef>
                <a:spcAft>
                  <a:spcPts val="0"/>
                </a:spcAft>
                <a:buFont typeface="Arial" panose="020B0604020202020204" pitchFamily="34" charset="0"/>
                <a:buChar char="•"/>
              </a:pPr>
              <a:r>
                <a:rPr lang="en-US" sz="1200" dirty="0">
                  <a:latin typeface="Roboto"/>
                  <a:ea typeface="Roboto"/>
                  <a:cs typeface="Roboto"/>
                  <a:sym typeface="Roboto"/>
                </a:rPr>
                <a:t>Pre Analysis.</a:t>
              </a:r>
            </a:p>
            <a:p>
              <a:pPr marL="171450" lvl="0" indent="-171450" rtl="0">
                <a:spcBef>
                  <a:spcPts val="0"/>
                </a:spcBef>
                <a:spcAft>
                  <a:spcPts val="0"/>
                </a:spcAft>
                <a:buFont typeface="Arial" panose="020B0604020202020204" pitchFamily="34" charset="0"/>
                <a:buChar char="•"/>
              </a:pPr>
              <a:r>
                <a:rPr lang="en-US" sz="1200" dirty="0">
                  <a:latin typeface="Roboto"/>
                  <a:ea typeface="Roboto"/>
                  <a:cs typeface="Roboto"/>
                  <a:sym typeface="Roboto"/>
                </a:rPr>
                <a:t>Post Analysis.</a:t>
              </a:r>
            </a:p>
            <a:p>
              <a:pPr marL="171450" lvl="0" indent="-171450" rtl="0">
                <a:spcBef>
                  <a:spcPts val="0"/>
                </a:spcBef>
                <a:spcAft>
                  <a:spcPts val="0"/>
                </a:spcAft>
                <a:buFont typeface="Arial" panose="020B0604020202020204" pitchFamily="34" charset="0"/>
                <a:buChar char="•"/>
              </a:pPr>
              <a:r>
                <a:rPr lang="en-US" sz="1200" dirty="0">
                  <a:latin typeface="Roboto"/>
                  <a:ea typeface="Roboto"/>
                  <a:cs typeface="Roboto"/>
                  <a:sym typeface="Roboto"/>
                </a:rPr>
                <a:t>Needs Identification &amp; Changes Incorporation.</a:t>
              </a:r>
            </a:p>
            <a:p>
              <a:pPr marL="171450" lvl="0" indent="-171450" rtl="0">
                <a:spcBef>
                  <a:spcPts val="0"/>
                </a:spcBef>
                <a:spcAft>
                  <a:spcPts val="0"/>
                </a:spcAft>
                <a:buFont typeface="Arial" panose="020B0604020202020204" pitchFamily="34" charset="0"/>
                <a:buChar char="•"/>
              </a:pPr>
              <a:r>
                <a:rPr lang="en-US" sz="1200" dirty="0">
                  <a:latin typeface="Roboto"/>
                  <a:ea typeface="Roboto"/>
                  <a:cs typeface="Roboto"/>
                  <a:sym typeface="Roboto"/>
                </a:rPr>
                <a:t>Impact on Job.</a:t>
              </a:r>
              <a:endParaRPr sz="1200" dirty="0">
                <a:latin typeface="Roboto"/>
                <a:ea typeface="Roboto"/>
                <a:cs typeface="Roboto"/>
                <a:sym typeface="Roboto"/>
              </a:endParaRPr>
            </a:p>
          </p:txBody>
        </p:sp>
        <p:sp>
          <p:nvSpPr>
            <p:cNvPr id="474" name="Google Shape;474;p24"/>
            <p:cNvSpPr txBox="1"/>
            <p:nvPr/>
          </p:nvSpPr>
          <p:spPr>
            <a:xfrm>
              <a:off x="5040135" y="4012513"/>
              <a:ext cx="1423037" cy="5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700" dirty="0">
                  <a:solidFill>
                    <a:schemeClr val="accent1"/>
                  </a:solidFill>
                  <a:latin typeface="Fira Sans Extra Condensed Medium"/>
                  <a:ea typeface="Fira Sans Extra Condensed Medium"/>
                  <a:cs typeface="Fira Sans Extra Condensed Medium"/>
                  <a:sym typeface="Fira Sans Extra Condensed Medium"/>
                </a:rPr>
                <a:t>Assessment </a:t>
              </a:r>
              <a:endParaRPr sz="1200" dirty="0">
                <a:solidFill>
                  <a:schemeClr val="accent1"/>
                </a:solidFill>
                <a:latin typeface="Roboto"/>
                <a:ea typeface="Roboto"/>
                <a:cs typeface="Roboto"/>
                <a:sym typeface="Roboto"/>
              </a:endParaRPr>
            </a:p>
          </p:txBody>
        </p:sp>
        <p:sp>
          <p:nvSpPr>
            <p:cNvPr id="475" name="Google Shape;475;p24"/>
            <p:cNvSpPr/>
            <p:nvPr/>
          </p:nvSpPr>
          <p:spPr>
            <a:xfrm rot="8100000">
              <a:off x="2307997" y="3903199"/>
              <a:ext cx="229103" cy="229103"/>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4"/>
          <p:cNvGrpSpPr/>
          <p:nvPr/>
        </p:nvGrpSpPr>
        <p:grpSpPr>
          <a:xfrm>
            <a:off x="2988997" y="1327449"/>
            <a:ext cx="5916309" cy="708689"/>
            <a:chOff x="2988997" y="1327449"/>
            <a:chExt cx="5916309" cy="708689"/>
          </a:xfrm>
        </p:grpSpPr>
        <p:cxnSp>
          <p:nvCxnSpPr>
            <p:cNvPr id="477" name="Google Shape;477;p24"/>
            <p:cNvCxnSpPr/>
            <p:nvPr/>
          </p:nvCxnSpPr>
          <p:spPr>
            <a:xfrm rot="10800000">
              <a:off x="3066213" y="1724938"/>
              <a:ext cx="1356000" cy="0"/>
            </a:xfrm>
            <a:prstGeom prst="straightConnector1">
              <a:avLst/>
            </a:prstGeom>
            <a:noFill/>
            <a:ln w="19050" cap="flat" cmpd="sng">
              <a:solidFill>
                <a:schemeClr val="accent5"/>
              </a:solidFill>
              <a:prstDash val="solid"/>
              <a:round/>
              <a:headEnd type="none" w="med" len="med"/>
              <a:tailEnd type="oval" w="med" len="med"/>
            </a:ln>
          </p:spPr>
        </p:cxnSp>
        <p:sp>
          <p:nvSpPr>
            <p:cNvPr id="478" name="Google Shape;478;p24"/>
            <p:cNvSpPr/>
            <p:nvPr/>
          </p:nvSpPr>
          <p:spPr>
            <a:xfrm>
              <a:off x="4351878" y="1526613"/>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chemeClr val="lt1"/>
                  </a:solidFill>
                  <a:latin typeface="Fira Sans Extra Condensed Medium"/>
                  <a:ea typeface="Fira Sans Extra Condensed Medium"/>
                  <a:cs typeface="Fira Sans Extra Condensed Medium"/>
                  <a:sym typeface="Fira Sans Extra Condensed Medium"/>
                </a:rPr>
                <a:t>ET</a:t>
              </a:r>
              <a:endParaRPr dirty="0">
                <a:solidFill>
                  <a:schemeClr val="lt1"/>
                </a:solidFill>
              </a:endParaRPr>
            </a:p>
          </p:txBody>
        </p:sp>
        <p:sp>
          <p:nvSpPr>
            <p:cNvPr id="479" name="Google Shape;479;p24"/>
            <p:cNvSpPr txBox="1"/>
            <p:nvPr/>
          </p:nvSpPr>
          <p:spPr>
            <a:xfrm>
              <a:off x="6341806" y="1464625"/>
              <a:ext cx="2563500" cy="571500"/>
            </a:xfrm>
            <a:prstGeom prst="rect">
              <a:avLst/>
            </a:prstGeom>
            <a:noFill/>
            <a:ln>
              <a:noFill/>
            </a:ln>
          </p:spPr>
          <p:txBody>
            <a:bodyPr spcFirstLastPara="1" wrap="square" lIns="91425" tIns="91425" rIns="91425" bIns="91425" anchor="ctr" anchorCtr="0">
              <a:noAutofit/>
            </a:bodyPr>
            <a:lstStyle/>
            <a:p>
              <a:pPr marL="171450" lvl="0" indent="-171450" rtl="0">
                <a:spcBef>
                  <a:spcPts val="0"/>
                </a:spcBef>
                <a:spcAft>
                  <a:spcPts val="0"/>
                </a:spcAft>
                <a:buFont typeface="Arial" panose="020B0604020202020204" pitchFamily="34" charset="0"/>
                <a:buChar char="•"/>
              </a:pPr>
              <a:r>
                <a:rPr lang="en" sz="1200" dirty="0">
                  <a:latin typeface="Roboto"/>
                  <a:ea typeface="Roboto"/>
                  <a:cs typeface="Roboto"/>
                  <a:sym typeface="Roboto"/>
                </a:rPr>
                <a:t>Needs Identification – TNA.</a:t>
              </a:r>
            </a:p>
            <a:p>
              <a:pPr marL="171450" lvl="0" indent="-171450" rtl="0">
                <a:spcBef>
                  <a:spcPts val="0"/>
                </a:spcBef>
                <a:spcAft>
                  <a:spcPts val="0"/>
                </a:spcAft>
                <a:buFont typeface="Arial" panose="020B0604020202020204" pitchFamily="34" charset="0"/>
                <a:buChar char="•"/>
              </a:pPr>
              <a:r>
                <a:rPr lang="en" sz="1200" dirty="0">
                  <a:latin typeface="Roboto"/>
                  <a:ea typeface="Roboto"/>
                  <a:cs typeface="Roboto"/>
                  <a:sym typeface="Roboto"/>
                </a:rPr>
                <a:t>Yearly Calendar.</a:t>
              </a:r>
            </a:p>
            <a:p>
              <a:pPr marL="171450" lvl="0" indent="-171450" rtl="0">
                <a:spcBef>
                  <a:spcPts val="0"/>
                </a:spcBef>
                <a:spcAft>
                  <a:spcPts val="0"/>
                </a:spcAft>
                <a:buFont typeface="Arial" panose="020B0604020202020204" pitchFamily="34" charset="0"/>
                <a:buChar char="•"/>
              </a:pPr>
              <a:r>
                <a:rPr lang="en" sz="1200" dirty="0">
                  <a:latin typeface="Roboto"/>
                  <a:ea typeface="Roboto"/>
                  <a:cs typeface="Roboto"/>
                  <a:sym typeface="Roboto"/>
                </a:rPr>
                <a:t>Exhausting Allocated B</a:t>
              </a:r>
              <a:r>
                <a:rPr lang="en-GB" sz="1200" dirty="0">
                  <a:latin typeface="Roboto"/>
                  <a:ea typeface="Roboto"/>
                  <a:cs typeface="Roboto"/>
                  <a:sym typeface="Roboto"/>
                </a:rPr>
                <a:t>u</a:t>
              </a:r>
              <a:r>
                <a:rPr lang="en" sz="1200" dirty="0" err="1">
                  <a:latin typeface="Roboto"/>
                  <a:ea typeface="Roboto"/>
                  <a:cs typeface="Roboto"/>
                  <a:sym typeface="Roboto"/>
                </a:rPr>
                <a:t>dget</a:t>
              </a:r>
              <a:r>
                <a:rPr lang="en" sz="1200" dirty="0">
                  <a:latin typeface="Roboto"/>
                  <a:ea typeface="Roboto"/>
                  <a:cs typeface="Roboto"/>
                  <a:sym typeface="Roboto"/>
                </a:rPr>
                <a:t>.</a:t>
              </a:r>
            </a:p>
          </p:txBody>
        </p:sp>
        <p:sp>
          <p:nvSpPr>
            <p:cNvPr id="480" name="Google Shape;480;p24"/>
            <p:cNvSpPr txBox="1"/>
            <p:nvPr/>
          </p:nvSpPr>
          <p:spPr>
            <a:xfrm>
              <a:off x="5040136" y="1464638"/>
              <a:ext cx="1080900" cy="5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chemeClr val="accent5"/>
                  </a:solidFill>
                  <a:latin typeface="Fira Sans Extra Condensed Medium"/>
                  <a:ea typeface="Fira Sans Extra Condensed Medium"/>
                  <a:cs typeface="Fira Sans Extra Condensed Medium"/>
                  <a:sym typeface="Fira Sans Extra Condensed Medium"/>
                </a:rPr>
                <a:t>External Trainings</a:t>
              </a:r>
              <a:endParaRPr sz="1200" dirty="0">
                <a:solidFill>
                  <a:schemeClr val="accent5"/>
                </a:solidFill>
                <a:latin typeface="Roboto"/>
                <a:ea typeface="Roboto"/>
                <a:cs typeface="Roboto"/>
                <a:sym typeface="Roboto"/>
              </a:endParaRPr>
            </a:p>
          </p:txBody>
        </p:sp>
        <p:sp>
          <p:nvSpPr>
            <p:cNvPr id="481" name="Google Shape;481;p24"/>
            <p:cNvSpPr/>
            <p:nvPr/>
          </p:nvSpPr>
          <p:spPr>
            <a:xfrm rot="8100000">
              <a:off x="2988997" y="1327449"/>
              <a:ext cx="229103" cy="229103"/>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190;p39">
            <a:extLst>
              <a:ext uri="{FF2B5EF4-FFF2-40B4-BE49-F238E27FC236}">
                <a16:creationId xmlns:a16="http://schemas.microsoft.com/office/drawing/2014/main" id="{C90BCFF7-8453-7BAC-539D-224088ED08A7}"/>
              </a:ext>
            </a:extLst>
          </p:cNvPr>
          <p:cNvSpPr txBox="1">
            <a:spLocks/>
          </p:cNvSpPr>
          <p:nvPr/>
        </p:nvSpPr>
        <p:spPr>
          <a:xfrm>
            <a:off x="608313" y="410724"/>
            <a:ext cx="4914958" cy="6022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500"/>
              <a:buFont typeface="Poppins"/>
              <a:buNone/>
              <a:defRPr sz="2500" b="1" i="0" u="none" strike="noStrike" cap="none">
                <a:solidFill>
                  <a:schemeClr val="dk1"/>
                </a:solidFill>
                <a:latin typeface="Poppins"/>
                <a:ea typeface="Poppins"/>
                <a:cs typeface="Poppins"/>
                <a:sym typeface="Poppins"/>
              </a:defRPr>
            </a:lvl9pPr>
          </a:lstStyle>
          <a:p>
            <a:r>
              <a:rPr lang="en-US" dirty="0"/>
              <a:t>Training &amp; Development</a:t>
            </a:r>
          </a:p>
        </p:txBody>
      </p:sp>
      <p:cxnSp>
        <p:nvCxnSpPr>
          <p:cNvPr id="5" name="Straight Connector 4">
            <a:extLst>
              <a:ext uri="{FF2B5EF4-FFF2-40B4-BE49-F238E27FC236}">
                <a16:creationId xmlns:a16="http://schemas.microsoft.com/office/drawing/2014/main" id="{78B2BC51-729E-8D7E-4352-E4E3476E021C}"/>
              </a:ext>
            </a:extLst>
          </p:cNvPr>
          <p:cNvCxnSpPr/>
          <p:nvPr/>
        </p:nvCxnSpPr>
        <p:spPr>
          <a:xfrm>
            <a:off x="383458" y="442316"/>
            <a:ext cx="0" cy="44131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34"/>
          <p:cNvSpPr txBox="1">
            <a:spLocks noGrp="1"/>
          </p:cNvSpPr>
          <p:nvPr>
            <p:ph type="title"/>
          </p:nvPr>
        </p:nvSpPr>
        <p:spPr>
          <a:xfrm>
            <a:off x="423674" y="440616"/>
            <a:ext cx="7932041" cy="481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Community Development Initiatives</a:t>
            </a:r>
            <a:br>
              <a:rPr lang="en-US" dirty="0"/>
            </a:br>
            <a:r>
              <a:rPr lang="en-US" dirty="0"/>
              <a:t>&amp; Capacity Development Programs</a:t>
            </a:r>
            <a:endParaRPr dirty="0"/>
          </a:p>
        </p:txBody>
      </p:sp>
      <p:grpSp>
        <p:nvGrpSpPr>
          <p:cNvPr id="2854" name="Google Shape;2854;p34"/>
          <p:cNvGrpSpPr/>
          <p:nvPr/>
        </p:nvGrpSpPr>
        <p:grpSpPr>
          <a:xfrm>
            <a:off x="2405889" y="1283895"/>
            <a:ext cx="4337891" cy="3722803"/>
            <a:chOff x="2504108" y="1323999"/>
            <a:chExt cx="4055620" cy="3480556"/>
          </a:xfrm>
        </p:grpSpPr>
        <p:sp>
          <p:nvSpPr>
            <p:cNvPr id="2855" name="Google Shape;2855;p34"/>
            <p:cNvSpPr/>
            <p:nvPr/>
          </p:nvSpPr>
          <p:spPr>
            <a:xfrm>
              <a:off x="4554916" y="3099919"/>
              <a:ext cx="1116536" cy="1011053"/>
            </a:xfrm>
            <a:custGeom>
              <a:avLst/>
              <a:gdLst/>
              <a:ahLst/>
              <a:cxnLst/>
              <a:rect l="l" t="t" r="r" b="b"/>
              <a:pathLst>
                <a:path w="39249" h="35541" extrusionOk="0">
                  <a:moveTo>
                    <a:pt x="10678" y="1"/>
                  </a:moveTo>
                  <a:cubicBezTo>
                    <a:pt x="9102" y="1"/>
                    <a:pt x="7733" y="1131"/>
                    <a:pt x="7480" y="2722"/>
                  </a:cubicBezTo>
                  <a:lnTo>
                    <a:pt x="6008" y="11952"/>
                  </a:lnTo>
                  <a:cubicBezTo>
                    <a:pt x="5590" y="11653"/>
                    <a:pt x="5093" y="11455"/>
                    <a:pt x="4536" y="11375"/>
                  </a:cubicBezTo>
                  <a:cubicBezTo>
                    <a:pt x="4341" y="11344"/>
                    <a:pt x="4147" y="11329"/>
                    <a:pt x="3956" y="11329"/>
                  </a:cubicBezTo>
                  <a:cubicBezTo>
                    <a:pt x="2175" y="11329"/>
                    <a:pt x="606" y="12626"/>
                    <a:pt x="318" y="14458"/>
                  </a:cubicBezTo>
                  <a:cubicBezTo>
                    <a:pt x="0" y="16487"/>
                    <a:pt x="1373" y="18377"/>
                    <a:pt x="3402" y="18696"/>
                  </a:cubicBezTo>
                  <a:cubicBezTo>
                    <a:pt x="3593" y="18723"/>
                    <a:pt x="3779" y="18736"/>
                    <a:pt x="3962" y="18736"/>
                  </a:cubicBezTo>
                  <a:cubicBezTo>
                    <a:pt x="4311" y="18736"/>
                    <a:pt x="4647" y="18688"/>
                    <a:pt x="4973" y="18596"/>
                  </a:cubicBezTo>
                  <a:lnTo>
                    <a:pt x="4973" y="18596"/>
                  </a:lnTo>
                  <a:lnTo>
                    <a:pt x="3501" y="27806"/>
                  </a:lnTo>
                  <a:cubicBezTo>
                    <a:pt x="3223" y="29577"/>
                    <a:pt x="4416" y="31228"/>
                    <a:pt x="6187" y="31487"/>
                  </a:cubicBezTo>
                  <a:lnTo>
                    <a:pt x="31291" y="35505"/>
                  </a:lnTo>
                  <a:cubicBezTo>
                    <a:pt x="31454" y="35529"/>
                    <a:pt x="31615" y="35540"/>
                    <a:pt x="31774" y="35540"/>
                  </a:cubicBezTo>
                  <a:cubicBezTo>
                    <a:pt x="33353" y="35540"/>
                    <a:pt x="34737" y="34409"/>
                    <a:pt x="34971" y="32819"/>
                  </a:cubicBezTo>
                  <a:lnTo>
                    <a:pt x="38990" y="7695"/>
                  </a:lnTo>
                  <a:cubicBezTo>
                    <a:pt x="39248" y="5984"/>
                    <a:pt x="38055" y="4313"/>
                    <a:pt x="36304" y="4054"/>
                  </a:cubicBezTo>
                  <a:lnTo>
                    <a:pt x="27353" y="2622"/>
                  </a:lnTo>
                  <a:lnTo>
                    <a:pt x="27353" y="2622"/>
                  </a:lnTo>
                  <a:cubicBezTo>
                    <a:pt x="27611" y="3299"/>
                    <a:pt x="27691" y="4054"/>
                    <a:pt x="27571" y="4810"/>
                  </a:cubicBezTo>
                  <a:cubicBezTo>
                    <a:pt x="27231" y="6891"/>
                    <a:pt x="25450" y="8406"/>
                    <a:pt x="23381" y="8406"/>
                  </a:cubicBezTo>
                  <a:cubicBezTo>
                    <a:pt x="23156" y="8406"/>
                    <a:pt x="22928" y="8388"/>
                    <a:pt x="22698" y="8351"/>
                  </a:cubicBezTo>
                  <a:cubicBezTo>
                    <a:pt x="20390" y="7973"/>
                    <a:pt x="18799" y="5805"/>
                    <a:pt x="19177" y="3478"/>
                  </a:cubicBezTo>
                  <a:cubicBezTo>
                    <a:pt x="19296" y="2702"/>
                    <a:pt x="19614" y="2006"/>
                    <a:pt x="20072" y="1468"/>
                  </a:cubicBezTo>
                  <a:lnTo>
                    <a:pt x="11160" y="36"/>
                  </a:lnTo>
                  <a:cubicBezTo>
                    <a:pt x="10998" y="12"/>
                    <a:pt x="10837" y="1"/>
                    <a:pt x="1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4"/>
            <p:cNvSpPr/>
            <p:nvPr/>
          </p:nvSpPr>
          <p:spPr>
            <a:xfrm rot="-479176">
              <a:off x="4943041" y="3438127"/>
              <a:ext cx="628738" cy="593718"/>
            </a:xfrm>
            <a:custGeom>
              <a:avLst/>
              <a:gdLst/>
              <a:ahLst/>
              <a:cxnLst/>
              <a:rect l="l" t="t" r="r" b="b"/>
              <a:pathLst>
                <a:path w="22101" h="20870" extrusionOk="0">
                  <a:moveTo>
                    <a:pt x="5692" y="18903"/>
                  </a:moveTo>
                  <a:cubicBezTo>
                    <a:pt x="5550" y="18903"/>
                    <a:pt x="5411" y="18918"/>
                    <a:pt x="5272" y="18948"/>
                  </a:cubicBezTo>
                  <a:lnTo>
                    <a:pt x="10473" y="19777"/>
                  </a:lnTo>
                  <a:lnTo>
                    <a:pt x="10473" y="19777"/>
                  </a:lnTo>
                  <a:lnTo>
                    <a:pt x="6127" y="18948"/>
                  </a:lnTo>
                  <a:cubicBezTo>
                    <a:pt x="5978" y="18918"/>
                    <a:pt x="5834" y="18903"/>
                    <a:pt x="5692" y="18903"/>
                  </a:cubicBezTo>
                  <a:close/>
                  <a:moveTo>
                    <a:pt x="10473" y="19777"/>
                  </a:moveTo>
                  <a:lnTo>
                    <a:pt x="10822" y="19843"/>
                  </a:lnTo>
                  <a:lnTo>
                    <a:pt x="10810" y="19830"/>
                  </a:lnTo>
                  <a:lnTo>
                    <a:pt x="10810" y="19830"/>
                  </a:lnTo>
                  <a:lnTo>
                    <a:pt x="10473" y="19777"/>
                  </a:lnTo>
                  <a:close/>
                  <a:moveTo>
                    <a:pt x="12889" y="0"/>
                  </a:moveTo>
                  <a:cubicBezTo>
                    <a:pt x="12517" y="0"/>
                    <a:pt x="12140" y="130"/>
                    <a:pt x="11836" y="388"/>
                  </a:cubicBezTo>
                  <a:lnTo>
                    <a:pt x="11498" y="726"/>
                  </a:lnTo>
                  <a:cubicBezTo>
                    <a:pt x="10842" y="1283"/>
                    <a:pt x="10802" y="2278"/>
                    <a:pt x="11359" y="2934"/>
                  </a:cubicBezTo>
                  <a:lnTo>
                    <a:pt x="16869" y="9022"/>
                  </a:lnTo>
                  <a:lnTo>
                    <a:pt x="16690" y="9181"/>
                  </a:lnTo>
                  <a:lnTo>
                    <a:pt x="16611" y="9240"/>
                  </a:lnTo>
                  <a:lnTo>
                    <a:pt x="9509" y="1363"/>
                  </a:lnTo>
                  <a:cubicBezTo>
                    <a:pt x="9199" y="1021"/>
                    <a:pt x="8769" y="846"/>
                    <a:pt x="8336" y="846"/>
                  </a:cubicBezTo>
                  <a:cubicBezTo>
                    <a:pt x="7962" y="846"/>
                    <a:pt x="7585" y="976"/>
                    <a:pt x="7281" y="1244"/>
                  </a:cubicBezTo>
                  <a:lnTo>
                    <a:pt x="6943" y="1562"/>
                  </a:lnTo>
                  <a:lnTo>
                    <a:pt x="6784" y="1701"/>
                  </a:lnTo>
                  <a:cubicBezTo>
                    <a:pt x="6784" y="1741"/>
                    <a:pt x="6764" y="1741"/>
                    <a:pt x="6764" y="1761"/>
                  </a:cubicBezTo>
                  <a:cubicBezTo>
                    <a:pt x="6724" y="1820"/>
                    <a:pt x="6684" y="1860"/>
                    <a:pt x="6664" y="1900"/>
                  </a:cubicBezTo>
                  <a:cubicBezTo>
                    <a:pt x="6644" y="1960"/>
                    <a:pt x="6585" y="2039"/>
                    <a:pt x="6565" y="2079"/>
                  </a:cubicBezTo>
                  <a:cubicBezTo>
                    <a:pt x="6565" y="2099"/>
                    <a:pt x="6565" y="2099"/>
                    <a:pt x="6545" y="2139"/>
                  </a:cubicBezTo>
                  <a:cubicBezTo>
                    <a:pt x="6525" y="2178"/>
                    <a:pt x="6485" y="2258"/>
                    <a:pt x="6485" y="2318"/>
                  </a:cubicBezTo>
                  <a:cubicBezTo>
                    <a:pt x="6465" y="2377"/>
                    <a:pt x="6465" y="2437"/>
                    <a:pt x="6445" y="2517"/>
                  </a:cubicBezTo>
                  <a:lnTo>
                    <a:pt x="6445" y="2537"/>
                  </a:lnTo>
                  <a:lnTo>
                    <a:pt x="6445" y="2735"/>
                  </a:lnTo>
                  <a:cubicBezTo>
                    <a:pt x="6445" y="2795"/>
                    <a:pt x="6445" y="2875"/>
                    <a:pt x="6465" y="2954"/>
                  </a:cubicBezTo>
                  <a:lnTo>
                    <a:pt x="6465" y="2974"/>
                  </a:lnTo>
                  <a:cubicBezTo>
                    <a:pt x="6465" y="3054"/>
                    <a:pt x="6485" y="3133"/>
                    <a:pt x="6525" y="3173"/>
                  </a:cubicBezTo>
                  <a:cubicBezTo>
                    <a:pt x="6585" y="3372"/>
                    <a:pt x="6684" y="3571"/>
                    <a:pt x="6843" y="3750"/>
                  </a:cubicBezTo>
                  <a:lnTo>
                    <a:pt x="13945" y="11628"/>
                  </a:lnTo>
                  <a:lnTo>
                    <a:pt x="13746" y="11807"/>
                  </a:lnTo>
                  <a:lnTo>
                    <a:pt x="5451" y="2576"/>
                  </a:lnTo>
                  <a:cubicBezTo>
                    <a:pt x="5141" y="2235"/>
                    <a:pt x="4711" y="2059"/>
                    <a:pt x="4281" y="2059"/>
                  </a:cubicBezTo>
                  <a:cubicBezTo>
                    <a:pt x="3909" y="2059"/>
                    <a:pt x="3538" y="2190"/>
                    <a:pt x="3243" y="2457"/>
                  </a:cubicBezTo>
                  <a:lnTo>
                    <a:pt x="2885" y="2775"/>
                  </a:lnTo>
                  <a:cubicBezTo>
                    <a:pt x="2248" y="3352"/>
                    <a:pt x="2188" y="4347"/>
                    <a:pt x="2765" y="5003"/>
                  </a:cubicBezTo>
                  <a:lnTo>
                    <a:pt x="11061" y="14214"/>
                  </a:lnTo>
                  <a:lnTo>
                    <a:pt x="10822" y="14452"/>
                  </a:lnTo>
                  <a:lnTo>
                    <a:pt x="3263" y="6038"/>
                  </a:lnTo>
                  <a:cubicBezTo>
                    <a:pt x="2953" y="5696"/>
                    <a:pt x="2523" y="5520"/>
                    <a:pt x="2092" y="5520"/>
                  </a:cubicBezTo>
                  <a:cubicBezTo>
                    <a:pt x="1721" y="5520"/>
                    <a:pt x="1349" y="5651"/>
                    <a:pt x="1055" y="5918"/>
                  </a:cubicBezTo>
                  <a:lnTo>
                    <a:pt x="696" y="6237"/>
                  </a:lnTo>
                  <a:cubicBezTo>
                    <a:pt x="60" y="6813"/>
                    <a:pt x="0" y="7808"/>
                    <a:pt x="577" y="8445"/>
                  </a:cubicBezTo>
                  <a:lnTo>
                    <a:pt x="9867" y="18789"/>
                  </a:lnTo>
                  <a:lnTo>
                    <a:pt x="10810" y="19830"/>
                  </a:lnTo>
                  <a:lnTo>
                    <a:pt x="10810" y="19830"/>
                  </a:lnTo>
                  <a:lnTo>
                    <a:pt x="17008" y="20818"/>
                  </a:lnTo>
                  <a:cubicBezTo>
                    <a:pt x="17201" y="20853"/>
                    <a:pt x="17393" y="20869"/>
                    <a:pt x="17582" y="20869"/>
                  </a:cubicBezTo>
                  <a:cubicBezTo>
                    <a:pt x="19126" y="20869"/>
                    <a:pt x="20478" y="19750"/>
                    <a:pt x="20708" y="18172"/>
                  </a:cubicBezTo>
                  <a:lnTo>
                    <a:pt x="22101" y="9479"/>
                  </a:lnTo>
                  <a:lnTo>
                    <a:pt x="14044" y="527"/>
                  </a:lnTo>
                  <a:cubicBezTo>
                    <a:pt x="13745" y="175"/>
                    <a:pt x="13320" y="0"/>
                    <a:pt x="128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rot="-479176">
              <a:off x="5496957" y="3819405"/>
              <a:ext cx="475970" cy="479925"/>
            </a:xfrm>
            <a:custGeom>
              <a:avLst/>
              <a:gdLst/>
              <a:ahLst/>
              <a:cxnLst/>
              <a:rect l="l" t="t" r="r" b="b"/>
              <a:pathLst>
                <a:path w="16731" h="16870" extrusionOk="0">
                  <a:moveTo>
                    <a:pt x="8236" y="1"/>
                  </a:moveTo>
                  <a:lnTo>
                    <a:pt x="1" y="7421"/>
                  </a:lnTo>
                  <a:lnTo>
                    <a:pt x="8495" y="16870"/>
                  </a:lnTo>
                  <a:lnTo>
                    <a:pt x="16730" y="9430"/>
                  </a:lnTo>
                  <a:lnTo>
                    <a:pt x="8236"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rot="-479176">
              <a:off x="5239417" y="3609269"/>
              <a:ext cx="522939" cy="500464"/>
            </a:xfrm>
            <a:custGeom>
              <a:avLst/>
              <a:gdLst/>
              <a:ahLst/>
              <a:cxnLst/>
              <a:rect l="l" t="t" r="r" b="b"/>
              <a:pathLst>
                <a:path w="18382" h="17592" extrusionOk="0">
                  <a:moveTo>
                    <a:pt x="10698" y="1"/>
                  </a:moveTo>
                  <a:cubicBezTo>
                    <a:pt x="10275" y="1"/>
                    <a:pt x="9851" y="152"/>
                    <a:pt x="9509" y="466"/>
                  </a:cubicBezTo>
                  <a:lnTo>
                    <a:pt x="796" y="8304"/>
                  </a:lnTo>
                  <a:cubicBezTo>
                    <a:pt x="80" y="8980"/>
                    <a:pt x="1" y="10094"/>
                    <a:pt x="677" y="10830"/>
                  </a:cubicBezTo>
                  <a:lnTo>
                    <a:pt x="6227" y="16997"/>
                  </a:lnTo>
                  <a:cubicBezTo>
                    <a:pt x="6579" y="17391"/>
                    <a:pt x="7062" y="17591"/>
                    <a:pt x="7551" y="17591"/>
                  </a:cubicBezTo>
                  <a:cubicBezTo>
                    <a:pt x="7974" y="17591"/>
                    <a:pt x="8403" y="17441"/>
                    <a:pt x="8753" y="17136"/>
                  </a:cubicBezTo>
                  <a:lnTo>
                    <a:pt x="15298" y="11228"/>
                  </a:lnTo>
                  <a:cubicBezTo>
                    <a:pt x="16034" y="10591"/>
                    <a:pt x="18382" y="7608"/>
                    <a:pt x="15517" y="4445"/>
                  </a:cubicBezTo>
                  <a:lnTo>
                    <a:pt x="12036" y="585"/>
                  </a:lnTo>
                  <a:cubicBezTo>
                    <a:pt x="11674" y="202"/>
                    <a:pt x="11186" y="1"/>
                    <a:pt x="10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rot="-479176">
              <a:off x="4979901" y="3602724"/>
              <a:ext cx="373528" cy="392503"/>
            </a:xfrm>
            <a:custGeom>
              <a:avLst/>
              <a:gdLst/>
              <a:ahLst/>
              <a:cxnLst/>
              <a:rect l="l" t="t" r="r" b="b"/>
              <a:pathLst>
                <a:path w="13130" h="13797" extrusionOk="0">
                  <a:moveTo>
                    <a:pt x="2093" y="1"/>
                  </a:moveTo>
                  <a:cubicBezTo>
                    <a:pt x="1722" y="1"/>
                    <a:pt x="1350" y="131"/>
                    <a:pt x="1055" y="398"/>
                  </a:cubicBezTo>
                  <a:lnTo>
                    <a:pt x="697" y="717"/>
                  </a:lnTo>
                  <a:cubicBezTo>
                    <a:pt x="60" y="1294"/>
                    <a:pt x="1" y="2288"/>
                    <a:pt x="578" y="2925"/>
                  </a:cubicBezTo>
                  <a:lnTo>
                    <a:pt x="9887" y="13269"/>
                  </a:lnTo>
                  <a:cubicBezTo>
                    <a:pt x="10197" y="13621"/>
                    <a:pt x="10627" y="13796"/>
                    <a:pt x="11058" y="13796"/>
                  </a:cubicBezTo>
                  <a:cubicBezTo>
                    <a:pt x="11429" y="13796"/>
                    <a:pt x="11801" y="13666"/>
                    <a:pt x="12095" y="13408"/>
                  </a:cubicBezTo>
                  <a:lnTo>
                    <a:pt x="12454" y="13070"/>
                  </a:lnTo>
                  <a:cubicBezTo>
                    <a:pt x="13090" y="12513"/>
                    <a:pt x="13130" y="11518"/>
                    <a:pt x="12573" y="10862"/>
                  </a:cubicBezTo>
                  <a:lnTo>
                    <a:pt x="3263" y="518"/>
                  </a:lnTo>
                  <a:cubicBezTo>
                    <a:pt x="2953" y="176"/>
                    <a:pt x="2523" y="1"/>
                    <a:pt x="209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rot="-479176">
              <a:off x="4979963" y="3639398"/>
              <a:ext cx="84919" cy="71121"/>
            </a:xfrm>
            <a:custGeom>
              <a:avLst/>
              <a:gdLst/>
              <a:ahLst/>
              <a:cxnLst/>
              <a:rect l="l" t="t" r="r" b="b"/>
              <a:pathLst>
                <a:path w="2985" h="2500" extrusionOk="0">
                  <a:moveTo>
                    <a:pt x="1489" y="1"/>
                  </a:moveTo>
                  <a:cubicBezTo>
                    <a:pt x="1168" y="1"/>
                    <a:pt x="848" y="116"/>
                    <a:pt x="597" y="348"/>
                  </a:cubicBezTo>
                  <a:cubicBezTo>
                    <a:pt x="40" y="846"/>
                    <a:pt x="0" y="1681"/>
                    <a:pt x="497" y="2238"/>
                  </a:cubicBezTo>
                  <a:cubicBezTo>
                    <a:pt x="669" y="2424"/>
                    <a:pt x="839" y="2500"/>
                    <a:pt x="1009" y="2500"/>
                  </a:cubicBezTo>
                  <a:cubicBezTo>
                    <a:pt x="1332" y="2500"/>
                    <a:pt x="1658" y="2225"/>
                    <a:pt x="2009" y="1900"/>
                  </a:cubicBezTo>
                  <a:cubicBezTo>
                    <a:pt x="2566" y="1403"/>
                    <a:pt x="2984" y="985"/>
                    <a:pt x="2487" y="448"/>
                  </a:cubicBezTo>
                  <a:cubicBezTo>
                    <a:pt x="2222" y="151"/>
                    <a:pt x="1855" y="1"/>
                    <a:pt x="148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rot="-479176">
              <a:off x="5027876" y="3496570"/>
              <a:ext cx="373556" cy="392759"/>
            </a:xfrm>
            <a:custGeom>
              <a:avLst/>
              <a:gdLst/>
              <a:ahLst/>
              <a:cxnLst/>
              <a:rect l="l" t="t" r="r" b="b"/>
              <a:pathLst>
                <a:path w="13131" h="13806" extrusionOk="0">
                  <a:moveTo>
                    <a:pt x="2093" y="0"/>
                  </a:moveTo>
                  <a:cubicBezTo>
                    <a:pt x="1722" y="0"/>
                    <a:pt x="1350" y="131"/>
                    <a:pt x="1055" y="398"/>
                  </a:cubicBezTo>
                  <a:lnTo>
                    <a:pt x="697" y="716"/>
                  </a:lnTo>
                  <a:cubicBezTo>
                    <a:pt x="61" y="1293"/>
                    <a:pt x="1" y="2288"/>
                    <a:pt x="578" y="2944"/>
                  </a:cubicBezTo>
                  <a:lnTo>
                    <a:pt x="9888" y="13289"/>
                  </a:lnTo>
                  <a:cubicBezTo>
                    <a:pt x="10187" y="13630"/>
                    <a:pt x="10612" y="13806"/>
                    <a:pt x="11043" y="13806"/>
                  </a:cubicBezTo>
                  <a:cubicBezTo>
                    <a:pt x="11415" y="13806"/>
                    <a:pt x="11792" y="13675"/>
                    <a:pt x="12096" y="13408"/>
                  </a:cubicBezTo>
                  <a:lnTo>
                    <a:pt x="12434" y="13090"/>
                  </a:lnTo>
                  <a:cubicBezTo>
                    <a:pt x="13090" y="12513"/>
                    <a:pt x="13130" y="11518"/>
                    <a:pt x="12573" y="10862"/>
                  </a:cubicBezTo>
                  <a:lnTo>
                    <a:pt x="3263" y="517"/>
                  </a:lnTo>
                  <a:cubicBezTo>
                    <a:pt x="2954" y="176"/>
                    <a:pt x="2524" y="0"/>
                    <a:pt x="20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rot="-479176">
              <a:off x="5027948" y="3533472"/>
              <a:ext cx="84919" cy="71064"/>
            </a:xfrm>
            <a:custGeom>
              <a:avLst/>
              <a:gdLst/>
              <a:ahLst/>
              <a:cxnLst/>
              <a:rect l="l" t="t" r="r" b="b"/>
              <a:pathLst>
                <a:path w="2985" h="2498" extrusionOk="0">
                  <a:moveTo>
                    <a:pt x="1505" y="0"/>
                  </a:moveTo>
                  <a:cubicBezTo>
                    <a:pt x="1184" y="0"/>
                    <a:pt x="860" y="115"/>
                    <a:pt x="597" y="340"/>
                  </a:cubicBezTo>
                  <a:cubicBezTo>
                    <a:pt x="40" y="837"/>
                    <a:pt x="0" y="1673"/>
                    <a:pt x="498" y="2230"/>
                  </a:cubicBezTo>
                  <a:cubicBezTo>
                    <a:pt x="673" y="2419"/>
                    <a:pt x="846" y="2497"/>
                    <a:pt x="1020" y="2497"/>
                  </a:cubicBezTo>
                  <a:cubicBezTo>
                    <a:pt x="1339" y="2497"/>
                    <a:pt x="1662" y="2234"/>
                    <a:pt x="2010" y="1911"/>
                  </a:cubicBezTo>
                  <a:cubicBezTo>
                    <a:pt x="2567" y="1414"/>
                    <a:pt x="2984" y="977"/>
                    <a:pt x="2487" y="439"/>
                  </a:cubicBezTo>
                  <a:cubicBezTo>
                    <a:pt x="2224" y="145"/>
                    <a:pt x="1866" y="0"/>
                    <a:pt x="150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rot="-479176">
              <a:off x="5137747" y="3444869"/>
              <a:ext cx="373556" cy="392474"/>
            </a:xfrm>
            <a:custGeom>
              <a:avLst/>
              <a:gdLst/>
              <a:ahLst/>
              <a:cxnLst/>
              <a:rect l="l" t="t" r="r" b="b"/>
              <a:pathLst>
                <a:path w="13131" h="13796" extrusionOk="0">
                  <a:moveTo>
                    <a:pt x="2093" y="0"/>
                  </a:moveTo>
                  <a:cubicBezTo>
                    <a:pt x="1722" y="0"/>
                    <a:pt x="1350" y="130"/>
                    <a:pt x="1055" y="388"/>
                  </a:cubicBezTo>
                  <a:lnTo>
                    <a:pt x="697" y="726"/>
                  </a:lnTo>
                  <a:cubicBezTo>
                    <a:pt x="61" y="1283"/>
                    <a:pt x="1" y="2278"/>
                    <a:pt x="578" y="2934"/>
                  </a:cubicBezTo>
                  <a:lnTo>
                    <a:pt x="9888" y="13278"/>
                  </a:lnTo>
                  <a:cubicBezTo>
                    <a:pt x="10197" y="13620"/>
                    <a:pt x="10622" y="13796"/>
                    <a:pt x="11050" y="13796"/>
                  </a:cubicBezTo>
                  <a:cubicBezTo>
                    <a:pt x="11419" y="13796"/>
                    <a:pt x="11792" y="13665"/>
                    <a:pt x="12096" y="13398"/>
                  </a:cubicBezTo>
                  <a:lnTo>
                    <a:pt x="12434" y="13079"/>
                  </a:lnTo>
                  <a:cubicBezTo>
                    <a:pt x="13090" y="12503"/>
                    <a:pt x="13130" y="11508"/>
                    <a:pt x="12573" y="10871"/>
                  </a:cubicBezTo>
                  <a:lnTo>
                    <a:pt x="3263" y="527"/>
                  </a:lnTo>
                  <a:cubicBezTo>
                    <a:pt x="2954" y="175"/>
                    <a:pt x="2523" y="0"/>
                    <a:pt x="20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rot="-479176">
              <a:off x="5137891" y="3482023"/>
              <a:ext cx="84919" cy="71320"/>
            </a:xfrm>
            <a:custGeom>
              <a:avLst/>
              <a:gdLst/>
              <a:ahLst/>
              <a:cxnLst/>
              <a:rect l="l" t="t" r="r" b="b"/>
              <a:pathLst>
                <a:path w="2985" h="2507" extrusionOk="0">
                  <a:moveTo>
                    <a:pt x="1478" y="0"/>
                  </a:moveTo>
                  <a:cubicBezTo>
                    <a:pt x="1161" y="0"/>
                    <a:pt x="845" y="111"/>
                    <a:pt x="597" y="341"/>
                  </a:cubicBezTo>
                  <a:cubicBezTo>
                    <a:pt x="60" y="838"/>
                    <a:pt x="0" y="1693"/>
                    <a:pt x="498" y="2231"/>
                  </a:cubicBezTo>
                  <a:cubicBezTo>
                    <a:pt x="673" y="2426"/>
                    <a:pt x="845" y="2507"/>
                    <a:pt x="1019" y="2507"/>
                  </a:cubicBezTo>
                  <a:cubicBezTo>
                    <a:pt x="1338" y="2507"/>
                    <a:pt x="1661" y="2235"/>
                    <a:pt x="2010" y="1912"/>
                  </a:cubicBezTo>
                  <a:cubicBezTo>
                    <a:pt x="2567" y="1415"/>
                    <a:pt x="2984" y="997"/>
                    <a:pt x="2487" y="440"/>
                  </a:cubicBezTo>
                  <a:cubicBezTo>
                    <a:pt x="2219" y="151"/>
                    <a:pt x="1848" y="0"/>
                    <a:pt x="147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rot="-479176">
              <a:off x="5262288" y="3403669"/>
              <a:ext cx="373528" cy="392759"/>
            </a:xfrm>
            <a:custGeom>
              <a:avLst/>
              <a:gdLst/>
              <a:ahLst/>
              <a:cxnLst/>
              <a:rect l="l" t="t" r="r" b="b"/>
              <a:pathLst>
                <a:path w="13130" h="13806" extrusionOk="0">
                  <a:moveTo>
                    <a:pt x="2090" y="0"/>
                  </a:moveTo>
                  <a:cubicBezTo>
                    <a:pt x="1716" y="0"/>
                    <a:pt x="1339" y="131"/>
                    <a:pt x="1035" y="398"/>
                  </a:cubicBezTo>
                  <a:lnTo>
                    <a:pt x="697" y="717"/>
                  </a:lnTo>
                  <a:cubicBezTo>
                    <a:pt x="40" y="1293"/>
                    <a:pt x="0" y="2288"/>
                    <a:pt x="577" y="2945"/>
                  </a:cubicBezTo>
                  <a:lnTo>
                    <a:pt x="9867" y="13289"/>
                  </a:lnTo>
                  <a:cubicBezTo>
                    <a:pt x="10177" y="13631"/>
                    <a:pt x="10607" y="13806"/>
                    <a:pt x="11037" y="13806"/>
                  </a:cubicBezTo>
                  <a:cubicBezTo>
                    <a:pt x="11409" y="13806"/>
                    <a:pt x="11780" y="13675"/>
                    <a:pt x="12075" y="13408"/>
                  </a:cubicBezTo>
                  <a:lnTo>
                    <a:pt x="12433" y="13090"/>
                  </a:lnTo>
                  <a:cubicBezTo>
                    <a:pt x="13070" y="12513"/>
                    <a:pt x="13130" y="11518"/>
                    <a:pt x="12553" y="10862"/>
                  </a:cubicBezTo>
                  <a:lnTo>
                    <a:pt x="3263" y="518"/>
                  </a:lnTo>
                  <a:cubicBezTo>
                    <a:pt x="2953" y="176"/>
                    <a:pt x="2523" y="0"/>
                    <a:pt x="20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rot="-479176">
              <a:off x="5262315" y="3440347"/>
              <a:ext cx="84919" cy="71292"/>
            </a:xfrm>
            <a:custGeom>
              <a:avLst/>
              <a:gdLst/>
              <a:ahLst/>
              <a:cxnLst/>
              <a:rect l="l" t="t" r="r" b="b"/>
              <a:pathLst>
                <a:path w="2985" h="2506" extrusionOk="0">
                  <a:moveTo>
                    <a:pt x="1490" y="1"/>
                  </a:moveTo>
                  <a:cubicBezTo>
                    <a:pt x="1169" y="1"/>
                    <a:pt x="849" y="116"/>
                    <a:pt x="598" y="348"/>
                  </a:cubicBezTo>
                  <a:cubicBezTo>
                    <a:pt x="41" y="846"/>
                    <a:pt x="1" y="1681"/>
                    <a:pt x="498" y="2238"/>
                  </a:cubicBezTo>
                  <a:cubicBezTo>
                    <a:pt x="673" y="2427"/>
                    <a:pt x="844" y="2505"/>
                    <a:pt x="1015" y="2505"/>
                  </a:cubicBezTo>
                  <a:cubicBezTo>
                    <a:pt x="1330" y="2505"/>
                    <a:pt x="1649" y="2242"/>
                    <a:pt x="2010" y="1920"/>
                  </a:cubicBezTo>
                  <a:cubicBezTo>
                    <a:pt x="2547" y="1422"/>
                    <a:pt x="2985" y="985"/>
                    <a:pt x="2487" y="448"/>
                  </a:cubicBezTo>
                  <a:cubicBezTo>
                    <a:pt x="2222" y="151"/>
                    <a:pt x="1856" y="1"/>
                    <a:pt x="149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rot="-479176">
              <a:off x="5117063" y="3963424"/>
              <a:ext cx="423910" cy="172682"/>
            </a:xfrm>
            <a:custGeom>
              <a:avLst/>
              <a:gdLst/>
              <a:ahLst/>
              <a:cxnLst/>
              <a:rect l="l" t="t" r="r" b="b"/>
              <a:pathLst>
                <a:path w="14901" h="6070" extrusionOk="0">
                  <a:moveTo>
                    <a:pt x="2203" y="1"/>
                  </a:moveTo>
                  <a:cubicBezTo>
                    <a:pt x="1268" y="1"/>
                    <a:pt x="448" y="650"/>
                    <a:pt x="239" y="1573"/>
                  </a:cubicBezTo>
                  <a:lnTo>
                    <a:pt x="219" y="1672"/>
                  </a:lnTo>
                  <a:cubicBezTo>
                    <a:pt x="1" y="2766"/>
                    <a:pt x="697" y="3821"/>
                    <a:pt x="1771" y="4040"/>
                  </a:cubicBezTo>
                  <a:lnTo>
                    <a:pt x="12274" y="6029"/>
                  </a:lnTo>
                  <a:cubicBezTo>
                    <a:pt x="12413" y="6056"/>
                    <a:pt x="12550" y="6069"/>
                    <a:pt x="12685" y="6069"/>
                  </a:cubicBezTo>
                  <a:cubicBezTo>
                    <a:pt x="13633" y="6069"/>
                    <a:pt x="14450" y="5420"/>
                    <a:pt x="14642" y="4497"/>
                  </a:cubicBezTo>
                  <a:lnTo>
                    <a:pt x="14681" y="4398"/>
                  </a:lnTo>
                  <a:cubicBezTo>
                    <a:pt x="14900" y="3304"/>
                    <a:pt x="14204" y="2249"/>
                    <a:pt x="13130" y="2030"/>
                  </a:cubicBezTo>
                  <a:lnTo>
                    <a:pt x="2607" y="41"/>
                  </a:lnTo>
                  <a:cubicBezTo>
                    <a:pt x="2471" y="14"/>
                    <a:pt x="2336" y="1"/>
                    <a:pt x="220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rot="-479176">
              <a:off x="5142886" y="4026562"/>
              <a:ext cx="83240" cy="79968"/>
            </a:xfrm>
            <a:custGeom>
              <a:avLst/>
              <a:gdLst/>
              <a:ahLst/>
              <a:cxnLst/>
              <a:rect l="l" t="t" r="r" b="b"/>
              <a:pathLst>
                <a:path w="2926" h="2811" extrusionOk="0">
                  <a:moveTo>
                    <a:pt x="1722" y="1"/>
                  </a:moveTo>
                  <a:cubicBezTo>
                    <a:pt x="902" y="1"/>
                    <a:pt x="183" y="597"/>
                    <a:pt x="41" y="1418"/>
                  </a:cubicBezTo>
                  <a:cubicBezTo>
                    <a:pt x="1" y="1656"/>
                    <a:pt x="21" y="1895"/>
                    <a:pt x="61" y="2114"/>
                  </a:cubicBezTo>
                  <a:cubicBezTo>
                    <a:pt x="319" y="2313"/>
                    <a:pt x="598" y="2432"/>
                    <a:pt x="916" y="2512"/>
                  </a:cubicBezTo>
                  <a:lnTo>
                    <a:pt x="2448" y="2810"/>
                  </a:lnTo>
                  <a:cubicBezTo>
                    <a:pt x="2567" y="2551"/>
                    <a:pt x="2627" y="2213"/>
                    <a:pt x="2686" y="1855"/>
                  </a:cubicBezTo>
                  <a:cubicBezTo>
                    <a:pt x="2826" y="940"/>
                    <a:pt x="2925" y="164"/>
                    <a:pt x="2010" y="25"/>
                  </a:cubicBezTo>
                  <a:cubicBezTo>
                    <a:pt x="1913" y="9"/>
                    <a:pt x="1817" y="1"/>
                    <a:pt x="172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rot="-479176">
              <a:off x="5582441" y="3844286"/>
              <a:ext cx="868132" cy="904346"/>
            </a:xfrm>
            <a:custGeom>
              <a:avLst/>
              <a:gdLst/>
              <a:ahLst/>
              <a:cxnLst/>
              <a:rect l="l" t="t" r="r" b="b"/>
              <a:pathLst>
                <a:path w="30516" h="31789" extrusionOk="0">
                  <a:moveTo>
                    <a:pt x="10026" y="0"/>
                  </a:moveTo>
                  <a:lnTo>
                    <a:pt x="7838" y="1970"/>
                  </a:lnTo>
                  <a:lnTo>
                    <a:pt x="9628" y="5053"/>
                  </a:lnTo>
                  <a:lnTo>
                    <a:pt x="6863" y="2845"/>
                  </a:lnTo>
                  <a:lnTo>
                    <a:pt x="0" y="9012"/>
                  </a:lnTo>
                  <a:lnTo>
                    <a:pt x="20509" y="31789"/>
                  </a:lnTo>
                  <a:lnTo>
                    <a:pt x="30516" y="22777"/>
                  </a:lnTo>
                  <a:lnTo>
                    <a:pt x="100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4"/>
            <p:cNvSpPr/>
            <p:nvPr/>
          </p:nvSpPr>
          <p:spPr>
            <a:xfrm rot="-479176">
              <a:off x="5791359" y="3918333"/>
              <a:ext cx="58319" cy="52203"/>
            </a:xfrm>
            <a:custGeom>
              <a:avLst/>
              <a:gdLst/>
              <a:ahLst/>
              <a:cxnLst/>
              <a:rect l="l" t="t" r="r" b="b"/>
              <a:pathLst>
                <a:path w="2050" h="1835" extrusionOk="0">
                  <a:moveTo>
                    <a:pt x="1023" y="1"/>
                  </a:moveTo>
                  <a:cubicBezTo>
                    <a:pt x="808" y="1"/>
                    <a:pt x="594" y="76"/>
                    <a:pt x="419" y="224"/>
                  </a:cubicBezTo>
                  <a:cubicBezTo>
                    <a:pt x="41" y="582"/>
                    <a:pt x="1" y="1159"/>
                    <a:pt x="339" y="1517"/>
                  </a:cubicBezTo>
                  <a:cubicBezTo>
                    <a:pt x="535" y="1723"/>
                    <a:pt x="796" y="1835"/>
                    <a:pt x="1051" y="1835"/>
                  </a:cubicBezTo>
                  <a:cubicBezTo>
                    <a:pt x="1263" y="1835"/>
                    <a:pt x="1470" y="1758"/>
                    <a:pt x="1632" y="1596"/>
                  </a:cubicBezTo>
                  <a:cubicBezTo>
                    <a:pt x="2010" y="1258"/>
                    <a:pt x="2050" y="681"/>
                    <a:pt x="1712" y="303"/>
                  </a:cubicBezTo>
                  <a:cubicBezTo>
                    <a:pt x="1520" y="101"/>
                    <a:pt x="1271" y="1"/>
                    <a:pt x="10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4"/>
            <p:cNvSpPr/>
            <p:nvPr/>
          </p:nvSpPr>
          <p:spPr>
            <a:xfrm rot="-479176">
              <a:off x="5801049" y="3927726"/>
              <a:ext cx="38491" cy="34110"/>
            </a:xfrm>
            <a:custGeom>
              <a:avLst/>
              <a:gdLst/>
              <a:ahLst/>
              <a:cxnLst/>
              <a:rect l="l" t="t" r="r" b="b"/>
              <a:pathLst>
                <a:path w="1353" h="1199" extrusionOk="0">
                  <a:moveTo>
                    <a:pt x="697" y="1"/>
                  </a:moveTo>
                  <a:cubicBezTo>
                    <a:pt x="556" y="1"/>
                    <a:pt x="409" y="51"/>
                    <a:pt x="279" y="153"/>
                  </a:cubicBezTo>
                  <a:cubicBezTo>
                    <a:pt x="20" y="372"/>
                    <a:pt x="0" y="750"/>
                    <a:pt x="219" y="989"/>
                  </a:cubicBezTo>
                  <a:cubicBezTo>
                    <a:pt x="348" y="1129"/>
                    <a:pt x="512" y="1199"/>
                    <a:pt x="677" y="1199"/>
                  </a:cubicBezTo>
                  <a:cubicBezTo>
                    <a:pt x="816" y="1199"/>
                    <a:pt x="956" y="1149"/>
                    <a:pt x="1074" y="1048"/>
                  </a:cubicBezTo>
                  <a:cubicBezTo>
                    <a:pt x="1313" y="830"/>
                    <a:pt x="1353" y="452"/>
                    <a:pt x="1114" y="193"/>
                  </a:cubicBezTo>
                  <a:cubicBezTo>
                    <a:pt x="1008" y="66"/>
                    <a:pt x="857" y="1"/>
                    <a:pt x="6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4"/>
            <p:cNvSpPr/>
            <p:nvPr/>
          </p:nvSpPr>
          <p:spPr>
            <a:xfrm rot="-802752">
              <a:off x="5418368" y="2107888"/>
              <a:ext cx="289193" cy="373908"/>
            </a:xfrm>
            <a:custGeom>
              <a:avLst/>
              <a:gdLst/>
              <a:ahLst/>
              <a:cxnLst/>
              <a:rect l="l" t="t" r="r" b="b"/>
              <a:pathLst>
                <a:path w="10166" h="13144" extrusionOk="0">
                  <a:moveTo>
                    <a:pt x="7835" y="1"/>
                  </a:moveTo>
                  <a:cubicBezTo>
                    <a:pt x="7186" y="1"/>
                    <a:pt x="6550" y="326"/>
                    <a:pt x="6167" y="913"/>
                  </a:cubicBezTo>
                  <a:lnTo>
                    <a:pt x="597" y="10044"/>
                  </a:lnTo>
                  <a:cubicBezTo>
                    <a:pt x="0" y="10959"/>
                    <a:pt x="279" y="12172"/>
                    <a:pt x="1194" y="12769"/>
                  </a:cubicBezTo>
                  <a:lnTo>
                    <a:pt x="1273" y="12829"/>
                  </a:lnTo>
                  <a:cubicBezTo>
                    <a:pt x="1601" y="13043"/>
                    <a:pt x="1968" y="13144"/>
                    <a:pt x="2330" y="13144"/>
                  </a:cubicBezTo>
                  <a:cubicBezTo>
                    <a:pt x="2979" y="13144"/>
                    <a:pt x="3616" y="12819"/>
                    <a:pt x="3999" y="12232"/>
                  </a:cubicBezTo>
                  <a:lnTo>
                    <a:pt x="9568" y="3101"/>
                  </a:lnTo>
                  <a:cubicBezTo>
                    <a:pt x="10165" y="2186"/>
                    <a:pt x="9887" y="973"/>
                    <a:pt x="8972" y="376"/>
                  </a:cubicBezTo>
                  <a:lnTo>
                    <a:pt x="8892" y="316"/>
                  </a:lnTo>
                  <a:cubicBezTo>
                    <a:pt x="8564" y="102"/>
                    <a:pt x="8198" y="1"/>
                    <a:pt x="783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rot="-802752">
              <a:off x="5497115" y="2396444"/>
              <a:ext cx="92254" cy="86024"/>
            </a:xfrm>
            <a:custGeom>
              <a:avLst/>
              <a:gdLst/>
              <a:ahLst/>
              <a:cxnLst/>
              <a:rect l="l" t="t" r="r" b="b"/>
              <a:pathLst>
                <a:path w="3243" h="3024" extrusionOk="0">
                  <a:moveTo>
                    <a:pt x="1199" y="1"/>
                  </a:moveTo>
                  <a:cubicBezTo>
                    <a:pt x="925" y="1"/>
                    <a:pt x="685" y="132"/>
                    <a:pt x="478" y="477"/>
                  </a:cubicBezTo>
                  <a:cubicBezTo>
                    <a:pt x="0" y="1293"/>
                    <a:pt x="279" y="2327"/>
                    <a:pt x="1075" y="2805"/>
                  </a:cubicBezTo>
                  <a:cubicBezTo>
                    <a:pt x="1274" y="2924"/>
                    <a:pt x="1512" y="3004"/>
                    <a:pt x="1751" y="3023"/>
                  </a:cubicBezTo>
                  <a:cubicBezTo>
                    <a:pt x="2010" y="2884"/>
                    <a:pt x="2248" y="2665"/>
                    <a:pt x="2427" y="2387"/>
                  </a:cubicBezTo>
                  <a:lnTo>
                    <a:pt x="3243" y="1034"/>
                  </a:lnTo>
                  <a:cubicBezTo>
                    <a:pt x="3044" y="835"/>
                    <a:pt x="2746" y="676"/>
                    <a:pt x="2447" y="497"/>
                  </a:cubicBezTo>
                  <a:cubicBezTo>
                    <a:pt x="1974" y="226"/>
                    <a:pt x="1558" y="1"/>
                    <a:pt x="119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4652235" y="1974792"/>
              <a:ext cx="907731" cy="1072983"/>
            </a:xfrm>
            <a:custGeom>
              <a:avLst/>
              <a:gdLst/>
              <a:ahLst/>
              <a:cxnLst/>
              <a:rect l="l" t="t" r="r" b="b"/>
              <a:pathLst>
                <a:path w="31909" h="37718" extrusionOk="0">
                  <a:moveTo>
                    <a:pt x="3243" y="1"/>
                  </a:moveTo>
                  <a:cubicBezTo>
                    <a:pt x="1453" y="1"/>
                    <a:pt x="1" y="1453"/>
                    <a:pt x="1" y="3243"/>
                  </a:cubicBezTo>
                  <a:lnTo>
                    <a:pt x="1" y="12374"/>
                  </a:lnTo>
                  <a:cubicBezTo>
                    <a:pt x="617" y="11996"/>
                    <a:pt x="1373" y="11777"/>
                    <a:pt x="2169" y="11777"/>
                  </a:cubicBezTo>
                  <a:cubicBezTo>
                    <a:pt x="4477" y="11777"/>
                    <a:pt x="6346" y="13627"/>
                    <a:pt x="6346" y="15955"/>
                  </a:cubicBezTo>
                  <a:cubicBezTo>
                    <a:pt x="6346" y="18262"/>
                    <a:pt x="4477" y="20112"/>
                    <a:pt x="2169" y="20112"/>
                  </a:cubicBezTo>
                  <a:cubicBezTo>
                    <a:pt x="1373" y="20112"/>
                    <a:pt x="657" y="19893"/>
                    <a:pt x="1" y="19515"/>
                  </a:cubicBezTo>
                  <a:lnTo>
                    <a:pt x="1" y="28646"/>
                  </a:lnTo>
                  <a:cubicBezTo>
                    <a:pt x="1" y="30436"/>
                    <a:pt x="1453" y="31889"/>
                    <a:pt x="3243" y="31889"/>
                  </a:cubicBezTo>
                  <a:lnTo>
                    <a:pt x="12911" y="31889"/>
                  </a:lnTo>
                  <a:cubicBezTo>
                    <a:pt x="12493" y="32485"/>
                    <a:pt x="12235" y="33221"/>
                    <a:pt x="12235" y="34017"/>
                  </a:cubicBezTo>
                  <a:cubicBezTo>
                    <a:pt x="12235" y="36066"/>
                    <a:pt x="13906" y="37717"/>
                    <a:pt x="15955" y="37717"/>
                  </a:cubicBezTo>
                  <a:cubicBezTo>
                    <a:pt x="17984" y="37717"/>
                    <a:pt x="19655" y="36066"/>
                    <a:pt x="19655" y="34017"/>
                  </a:cubicBezTo>
                  <a:cubicBezTo>
                    <a:pt x="19655" y="33221"/>
                    <a:pt x="19396" y="32485"/>
                    <a:pt x="18978" y="31889"/>
                  </a:cubicBezTo>
                  <a:lnTo>
                    <a:pt x="28686" y="31889"/>
                  </a:lnTo>
                  <a:cubicBezTo>
                    <a:pt x="30476" y="31889"/>
                    <a:pt x="31909" y="30436"/>
                    <a:pt x="31909" y="28646"/>
                  </a:cubicBezTo>
                  <a:lnTo>
                    <a:pt x="31909" y="3243"/>
                  </a:lnTo>
                  <a:cubicBezTo>
                    <a:pt x="31849" y="1453"/>
                    <a:pt x="30417" y="1"/>
                    <a:pt x="2864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4"/>
            <p:cNvSpPr/>
            <p:nvPr/>
          </p:nvSpPr>
          <p:spPr>
            <a:xfrm rot="-802752">
              <a:off x="4915630" y="1955147"/>
              <a:ext cx="598185" cy="548943"/>
            </a:xfrm>
            <a:custGeom>
              <a:avLst/>
              <a:gdLst/>
              <a:ahLst/>
              <a:cxnLst/>
              <a:rect l="l" t="t" r="r" b="b"/>
              <a:pathLst>
                <a:path w="21028" h="19297" extrusionOk="0">
                  <a:moveTo>
                    <a:pt x="17148" y="1"/>
                  </a:moveTo>
                  <a:lnTo>
                    <a:pt x="17089" y="21"/>
                  </a:lnTo>
                  <a:cubicBezTo>
                    <a:pt x="17029" y="21"/>
                    <a:pt x="17009" y="21"/>
                    <a:pt x="16949" y="60"/>
                  </a:cubicBezTo>
                  <a:cubicBezTo>
                    <a:pt x="16910" y="60"/>
                    <a:pt x="16890" y="80"/>
                    <a:pt x="16830" y="80"/>
                  </a:cubicBezTo>
                  <a:lnTo>
                    <a:pt x="3383" y="3561"/>
                  </a:lnTo>
                  <a:cubicBezTo>
                    <a:pt x="2527" y="3780"/>
                    <a:pt x="2030" y="4616"/>
                    <a:pt x="2269" y="5471"/>
                  </a:cubicBezTo>
                  <a:lnTo>
                    <a:pt x="2388" y="5909"/>
                  </a:lnTo>
                  <a:cubicBezTo>
                    <a:pt x="2572" y="6628"/>
                    <a:pt x="3206" y="7094"/>
                    <a:pt x="3900" y="7094"/>
                  </a:cubicBezTo>
                  <a:cubicBezTo>
                    <a:pt x="4031" y="7094"/>
                    <a:pt x="4165" y="7078"/>
                    <a:pt x="4298" y="7043"/>
                  </a:cubicBezTo>
                  <a:lnTo>
                    <a:pt x="12255" y="4974"/>
                  </a:lnTo>
                  <a:lnTo>
                    <a:pt x="12314" y="5153"/>
                  </a:lnTo>
                  <a:lnTo>
                    <a:pt x="12334" y="5272"/>
                  </a:lnTo>
                  <a:lnTo>
                    <a:pt x="2030" y="7938"/>
                  </a:lnTo>
                  <a:cubicBezTo>
                    <a:pt x="1194" y="8157"/>
                    <a:pt x="697" y="9012"/>
                    <a:pt x="916" y="9848"/>
                  </a:cubicBezTo>
                  <a:lnTo>
                    <a:pt x="1035" y="10305"/>
                  </a:lnTo>
                  <a:cubicBezTo>
                    <a:pt x="1035" y="10345"/>
                    <a:pt x="1075" y="10405"/>
                    <a:pt x="1095" y="10444"/>
                  </a:cubicBezTo>
                  <a:cubicBezTo>
                    <a:pt x="1095" y="10464"/>
                    <a:pt x="1095" y="10464"/>
                    <a:pt x="1115" y="10504"/>
                  </a:cubicBezTo>
                  <a:cubicBezTo>
                    <a:pt x="1135" y="10524"/>
                    <a:pt x="1135" y="10564"/>
                    <a:pt x="1174" y="10604"/>
                  </a:cubicBezTo>
                  <a:cubicBezTo>
                    <a:pt x="1174" y="10623"/>
                    <a:pt x="1174" y="10623"/>
                    <a:pt x="1194" y="10643"/>
                  </a:cubicBezTo>
                  <a:cubicBezTo>
                    <a:pt x="1214" y="10703"/>
                    <a:pt x="1234" y="10723"/>
                    <a:pt x="1274" y="10763"/>
                  </a:cubicBezTo>
                  <a:cubicBezTo>
                    <a:pt x="1274" y="10763"/>
                    <a:pt x="1274" y="10802"/>
                    <a:pt x="1294" y="10802"/>
                  </a:cubicBezTo>
                  <a:cubicBezTo>
                    <a:pt x="1314" y="10822"/>
                    <a:pt x="1334" y="10842"/>
                    <a:pt x="1334" y="10902"/>
                  </a:cubicBezTo>
                  <a:cubicBezTo>
                    <a:pt x="1334" y="10922"/>
                    <a:pt x="1373" y="10922"/>
                    <a:pt x="1373" y="10942"/>
                  </a:cubicBezTo>
                  <a:cubicBezTo>
                    <a:pt x="1393" y="10962"/>
                    <a:pt x="1393" y="11001"/>
                    <a:pt x="1413" y="11021"/>
                  </a:cubicBezTo>
                  <a:cubicBezTo>
                    <a:pt x="1413" y="11041"/>
                    <a:pt x="1433" y="11041"/>
                    <a:pt x="1433" y="11061"/>
                  </a:cubicBezTo>
                  <a:cubicBezTo>
                    <a:pt x="1473" y="11101"/>
                    <a:pt x="1493" y="11121"/>
                    <a:pt x="1532" y="11141"/>
                  </a:cubicBezTo>
                  <a:cubicBezTo>
                    <a:pt x="1572" y="11161"/>
                    <a:pt x="1572" y="11161"/>
                    <a:pt x="1592" y="11161"/>
                  </a:cubicBezTo>
                  <a:cubicBezTo>
                    <a:pt x="1612" y="11180"/>
                    <a:pt x="1632" y="11180"/>
                    <a:pt x="1632" y="11220"/>
                  </a:cubicBezTo>
                  <a:lnTo>
                    <a:pt x="1692" y="11260"/>
                  </a:lnTo>
                  <a:cubicBezTo>
                    <a:pt x="1712" y="11260"/>
                    <a:pt x="1712" y="11300"/>
                    <a:pt x="1731" y="11300"/>
                  </a:cubicBezTo>
                  <a:cubicBezTo>
                    <a:pt x="1791" y="11320"/>
                    <a:pt x="1811" y="11340"/>
                    <a:pt x="1871" y="11359"/>
                  </a:cubicBezTo>
                  <a:cubicBezTo>
                    <a:pt x="1891" y="11359"/>
                    <a:pt x="1891" y="11379"/>
                    <a:pt x="1910" y="11379"/>
                  </a:cubicBezTo>
                  <a:cubicBezTo>
                    <a:pt x="1930" y="11379"/>
                    <a:pt x="1970" y="11419"/>
                    <a:pt x="1990" y="11419"/>
                  </a:cubicBezTo>
                  <a:cubicBezTo>
                    <a:pt x="2010" y="11419"/>
                    <a:pt x="2010" y="11439"/>
                    <a:pt x="2030" y="11439"/>
                  </a:cubicBezTo>
                  <a:cubicBezTo>
                    <a:pt x="2070" y="11439"/>
                    <a:pt x="2089" y="11459"/>
                    <a:pt x="2109" y="11459"/>
                  </a:cubicBezTo>
                  <a:cubicBezTo>
                    <a:pt x="2129" y="11459"/>
                    <a:pt x="2129" y="11459"/>
                    <a:pt x="2169" y="11479"/>
                  </a:cubicBezTo>
                  <a:cubicBezTo>
                    <a:pt x="2209" y="11519"/>
                    <a:pt x="2269" y="11519"/>
                    <a:pt x="2328" y="11538"/>
                  </a:cubicBezTo>
                  <a:lnTo>
                    <a:pt x="2368" y="11538"/>
                  </a:lnTo>
                  <a:cubicBezTo>
                    <a:pt x="2450" y="11547"/>
                    <a:pt x="2536" y="11552"/>
                    <a:pt x="2624" y="11552"/>
                  </a:cubicBezTo>
                  <a:cubicBezTo>
                    <a:pt x="2748" y="11552"/>
                    <a:pt x="2876" y="11542"/>
                    <a:pt x="3005" y="11519"/>
                  </a:cubicBezTo>
                  <a:lnTo>
                    <a:pt x="13309" y="8853"/>
                  </a:lnTo>
                  <a:lnTo>
                    <a:pt x="13369" y="9131"/>
                  </a:lnTo>
                  <a:lnTo>
                    <a:pt x="1334" y="12235"/>
                  </a:lnTo>
                  <a:cubicBezTo>
                    <a:pt x="498" y="12454"/>
                    <a:pt x="1" y="13309"/>
                    <a:pt x="220" y="14144"/>
                  </a:cubicBezTo>
                  <a:lnTo>
                    <a:pt x="339" y="14602"/>
                  </a:lnTo>
                  <a:cubicBezTo>
                    <a:pt x="540" y="15304"/>
                    <a:pt x="1162" y="15768"/>
                    <a:pt x="1863" y="15768"/>
                  </a:cubicBezTo>
                  <a:cubicBezTo>
                    <a:pt x="1996" y="15768"/>
                    <a:pt x="2132" y="15751"/>
                    <a:pt x="2269" y="15716"/>
                  </a:cubicBezTo>
                  <a:lnTo>
                    <a:pt x="14304" y="12613"/>
                  </a:lnTo>
                  <a:lnTo>
                    <a:pt x="14363" y="12931"/>
                  </a:lnTo>
                  <a:lnTo>
                    <a:pt x="3402" y="15756"/>
                  </a:lnTo>
                  <a:cubicBezTo>
                    <a:pt x="2567" y="15994"/>
                    <a:pt x="2070" y="16830"/>
                    <a:pt x="2288" y="17685"/>
                  </a:cubicBezTo>
                  <a:lnTo>
                    <a:pt x="2408" y="18123"/>
                  </a:lnTo>
                  <a:cubicBezTo>
                    <a:pt x="2589" y="18833"/>
                    <a:pt x="3210" y="19297"/>
                    <a:pt x="3894" y="19297"/>
                  </a:cubicBezTo>
                  <a:cubicBezTo>
                    <a:pt x="4034" y="19297"/>
                    <a:pt x="4176" y="19277"/>
                    <a:pt x="4317" y="19237"/>
                  </a:cubicBezTo>
                  <a:lnTo>
                    <a:pt x="17785" y="15756"/>
                  </a:lnTo>
                  <a:lnTo>
                    <a:pt x="21027" y="14920"/>
                  </a:lnTo>
                  <a:lnTo>
                    <a:pt x="21027" y="3243"/>
                  </a:lnTo>
                  <a:lnTo>
                    <a:pt x="20928" y="3243"/>
                  </a:lnTo>
                  <a:cubicBezTo>
                    <a:pt x="20928" y="1453"/>
                    <a:pt x="19496" y="1"/>
                    <a:pt x="17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rot="-802752">
              <a:off x="5495109" y="1716673"/>
              <a:ext cx="428982" cy="396154"/>
            </a:xfrm>
            <a:custGeom>
              <a:avLst/>
              <a:gdLst/>
              <a:ahLst/>
              <a:cxnLst/>
              <a:rect l="l" t="t" r="r" b="b"/>
              <a:pathLst>
                <a:path w="15080" h="13926" extrusionOk="0">
                  <a:moveTo>
                    <a:pt x="12314" y="1"/>
                  </a:moveTo>
                  <a:lnTo>
                    <a:pt x="1" y="3183"/>
                  </a:lnTo>
                  <a:lnTo>
                    <a:pt x="2786" y="13925"/>
                  </a:lnTo>
                  <a:lnTo>
                    <a:pt x="15079" y="10743"/>
                  </a:lnTo>
                  <a:lnTo>
                    <a:pt x="12314"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rot="-802752">
              <a:off x="5224027" y="1833609"/>
              <a:ext cx="424999" cy="465792"/>
            </a:xfrm>
            <a:custGeom>
              <a:avLst/>
              <a:gdLst/>
              <a:ahLst/>
              <a:cxnLst/>
              <a:rect l="l" t="t" r="r" b="b"/>
              <a:pathLst>
                <a:path w="14940" h="16374" extrusionOk="0">
                  <a:moveTo>
                    <a:pt x="8090" y="1"/>
                  </a:moveTo>
                  <a:cubicBezTo>
                    <a:pt x="7632" y="1"/>
                    <a:pt x="7131" y="63"/>
                    <a:pt x="6585" y="205"/>
                  </a:cubicBezTo>
                  <a:lnTo>
                    <a:pt x="1552" y="1498"/>
                  </a:lnTo>
                  <a:cubicBezTo>
                    <a:pt x="577" y="1737"/>
                    <a:pt x="0" y="2712"/>
                    <a:pt x="259" y="3686"/>
                  </a:cubicBezTo>
                  <a:lnTo>
                    <a:pt x="3183" y="15025"/>
                  </a:lnTo>
                  <a:cubicBezTo>
                    <a:pt x="3401" y="15848"/>
                    <a:pt x="4116" y="16373"/>
                    <a:pt x="4920" y="16373"/>
                  </a:cubicBezTo>
                  <a:cubicBezTo>
                    <a:pt x="5068" y="16373"/>
                    <a:pt x="5219" y="16355"/>
                    <a:pt x="5371" y="16318"/>
                  </a:cubicBezTo>
                  <a:lnTo>
                    <a:pt x="13408" y="14229"/>
                  </a:lnTo>
                  <a:cubicBezTo>
                    <a:pt x="14383" y="13971"/>
                    <a:pt x="14940" y="13016"/>
                    <a:pt x="14701" y="12041"/>
                  </a:cubicBezTo>
                  <a:lnTo>
                    <a:pt x="12513" y="3527"/>
                  </a:lnTo>
                  <a:cubicBezTo>
                    <a:pt x="12288" y="2716"/>
                    <a:pt x="11105" y="1"/>
                    <a:pt x="8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rot="-802752">
              <a:off x="5012378" y="2241754"/>
              <a:ext cx="484994" cy="200950"/>
            </a:xfrm>
            <a:custGeom>
              <a:avLst/>
              <a:gdLst/>
              <a:ahLst/>
              <a:cxnLst/>
              <a:rect l="l" t="t" r="r" b="b"/>
              <a:pathLst>
                <a:path w="17049" h="7064" extrusionOk="0">
                  <a:moveTo>
                    <a:pt x="15177" y="1"/>
                  </a:moveTo>
                  <a:cubicBezTo>
                    <a:pt x="15047" y="1"/>
                    <a:pt x="14914" y="17"/>
                    <a:pt x="14781" y="51"/>
                  </a:cubicBezTo>
                  <a:lnTo>
                    <a:pt x="1333" y="3532"/>
                  </a:lnTo>
                  <a:cubicBezTo>
                    <a:pt x="518" y="3751"/>
                    <a:pt x="1" y="4606"/>
                    <a:pt x="219" y="5442"/>
                  </a:cubicBezTo>
                  <a:lnTo>
                    <a:pt x="339" y="5899"/>
                  </a:lnTo>
                  <a:cubicBezTo>
                    <a:pt x="523" y="6588"/>
                    <a:pt x="1162" y="7064"/>
                    <a:pt x="1859" y="7064"/>
                  </a:cubicBezTo>
                  <a:cubicBezTo>
                    <a:pt x="1987" y="7064"/>
                    <a:pt x="2118" y="7047"/>
                    <a:pt x="2248" y="7013"/>
                  </a:cubicBezTo>
                  <a:lnTo>
                    <a:pt x="15716" y="3532"/>
                  </a:lnTo>
                  <a:cubicBezTo>
                    <a:pt x="16531" y="3313"/>
                    <a:pt x="17049" y="2458"/>
                    <a:pt x="16830" y="1622"/>
                  </a:cubicBezTo>
                  <a:lnTo>
                    <a:pt x="16710" y="1165"/>
                  </a:lnTo>
                  <a:cubicBezTo>
                    <a:pt x="16509" y="476"/>
                    <a:pt x="15882" y="1"/>
                    <a:pt x="151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rot="-802752">
              <a:off x="5044820" y="2394199"/>
              <a:ext cx="71886" cy="75470"/>
            </a:xfrm>
            <a:custGeom>
              <a:avLst/>
              <a:gdLst/>
              <a:ahLst/>
              <a:cxnLst/>
              <a:rect l="l" t="t" r="r" b="b"/>
              <a:pathLst>
                <a:path w="2527" h="2653" extrusionOk="0">
                  <a:moveTo>
                    <a:pt x="1399" y="0"/>
                  </a:moveTo>
                  <a:cubicBezTo>
                    <a:pt x="1325" y="0"/>
                    <a:pt x="1244" y="11"/>
                    <a:pt x="1154" y="33"/>
                  </a:cubicBezTo>
                  <a:cubicBezTo>
                    <a:pt x="458" y="232"/>
                    <a:pt x="0" y="948"/>
                    <a:pt x="160" y="1645"/>
                  </a:cubicBezTo>
                  <a:cubicBezTo>
                    <a:pt x="330" y="2258"/>
                    <a:pt x="881" y="2653"/>
                    <a:pt x="1485" y="2653"/>
                  </a:cubicBezTo>
                  <a:cubicBezTo>
                    <a:pt x="1586" y="2653"/>
                    <a:pt x="1688" y="2642"/>
                    <a:pt x="1791" y="2619"/>
                  </a:cubicBezTo>
                  <a:cubicBezTo>
                    <a:pt x="2527" y="2420"/>
                    <a:pt x="2407" y="1843"/>
                    <a:pt x="2228" y="1127"/>
                  </a:cubicBezTo>
                  <a:cubicBezTo>
                    <a:pt x="2072" y="518"/>
                    <a:pt x="1915" y="0"/>
                    <a:pt x="139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rot="-802752">
              <a:off x="4930798" y="2157860"/>
              <a:ext cx="486132" cy="201149"/>
            </a:xfrm>
            <a:custGeom>
              <a:avLst/>
              <a:gdLst/>
              <a:ahLst/>
              <a:cxnLst/>
              <a:rect l="l" t="t" r="r" b="b"/>
              <a:pathLst>
                <a:path w="17089" h="7071" extrusionOk="0">
                  <a:moveTo>
                    <a:pt x="15233" y="1"/>
                  </a:moveTo>
                  <a:cubicBezTo>
                    <a:pt x="15098" y="1"/>
                    <a:pt x="14960" y="19"/>
                    <a:pt x="14821" y="58"/>
                  </a:cubicBezTo>
                  <a:lnTo>
                    <a:pt x="1354" y="3539"/>
                  </a:lnTo>
                  <a:cubicBezTo>
                    <a:pt x="538" y="3758"/>
                    <a:pt x="1" y="4593"/>
                    <a:pt x="240" y="5449"/>
                  </a:cubicBezTo>
                  <a:lnTo>
                    <a:pt x="359" y="5886"/>
                  </a:lnTo>
                  <a:cubicBezTo>
                    <a:pt x="544" y="6592"/>
                    <a:pt x="1183" y="7071"/>
                    <a:pt x="1880" y="7071"/>
                  </a:cubicBezTo>
                  <a:cubicBezTo>
                    <a:pt x="2008" y="7071"/>
                    <a:pt x="2139" y="7054"/>
                    <a:pt x="2269" y="7020"/>
                  </a:cubicBezTo>
                  <a:lnTo>
                    <a:pt x="15756" y="3539"/>
                  </a:lnTo>
                  <a:cubicBezTo>
                    <a:pt x="16572" y="3300"/>
                    <a:pt x="17089" y="2465"/>
                    <a:pt x="16870" y="1610"/>
                  </a:cubicBezTo>
                  <a:lnTo>
                    <a:pt x="16751" y="1172"/>
                  </a:lnTo>
                  <a:cubicBezTo>
                    <a:pt x="16551" y="489"/>
                    <a:pt x="15932" y="1"/>
                    <a:pt x="1523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rot="-802752">
              <a:off x="4965395" y="2309617"/>
              <a:ext cx="71317" cy="75698"/>
            </a:xfrm>
            <a:custGeom>
              <a:avLst/>
              <a:gdLst/>
              <a:ahLst/>
              <a:cxnLst/>
              <a:rect l="l" t="t" r="r" b="b"/>
              <a:pathLst>
                <a:path w="2507" h="2661" extrusionOk="0">
                  <a:moveTo>
                    <a:pt x="1384" y="0"/>
                  </a:moveTo>
                  <a:cubicBezTo>
                    <a:pt x="1309" y="0"/>
                    <a:pt x="1226" y="11"/>
                    <a:pt x="1134" y="33"/>
                  </a:cubicBezTo>
                  <a:cubicBezTo>
                    <a:pt x="418" y="212"/>
                    <a:pt x="0" y="948"/>
                    <a:pt x="140" y="1645"/>
                  </a:cubicBezTo>
                  <a:cubicBezTo>
                    <a:pt x="308" y="2266"/>
                    <a:pt x="858" y="2661"/>
                    <a:pt x="1457" y="2661"/>
                  </a:cubicBezTo>
                  <a:cubicBezTo>
                    <a:pt x="1567" y="2661"/>
                    <a:pt x="1679" y="2647"/>
                    <a:pt x="1791" y="2619"/>
                  </a:cubicBezTo>
                  <a:cubicBezTo>
                    <a:pt x="2507" y="2420"/>
                    <a:pt x="2388" y="1844"/>
                    <a:pt x="2208" y="1127"/>
                  </a:cubicBezTo>
                  <a:cubicBezTo>
                    <a:pt x="2052" y="518"/>
                    <a:pt x="1910" y="0"/>
                    <a:pt x="138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rot="-802752">
              <a:off x="4925127" y="2036172"/>
              <a:ext cx="485563" cy="201149"/>
            </a:xfrm>
            <a:custGeom>
              <a:avLst/>
              <a:gdLst/>
              <a:ahLst/>
              <a:cxnLst/>
              <a:rect l="l" t="t" r="r" b="b"/>
              <a:pathLst>
                <a:path w="17069" h="7071" extrusionOk="0">
                  <a:moveTo>
                    <a:pt x="15196" y="0"/>
                  </a:moveTo>
                  <a:cubicBezTo>
                    <a:pt x="15066" y="0"/>
                    <a:pt x="14934" y="17"/>
                    <a:pt x="14801" y="51"/>
                  </a:cubicBezTo>
                  <a:lnTo>
                    <a:pt x="1353" y="3532"/>
                  </a:lnTo>
                  <a:cubicBezTo>
                    <a:pt x="538" y="3771"/>
                    <a:pt x="1" y="4606"/>
                    <a:pt x="239" y="5461"/>
                  </a:cubicBezTo>
                  <a:lnTo>
                    <a:pt x="359" y="5899"/>
                  </a:lnTo>
                  <a:cubicBezTo>
                    <a:pt x="542" y="6582"/>
                    <a:pt x="1172" y="7070"/>
                    <a:pt x="1863" y="7070"/>
                  </a:cubicBezTo>
                  <a:cubicBezTo>
                    <a:pt x="1997" y="7070"/>
                    <a:pt x="2133" y="7052"/>
                    <a:pt x="2268" y="7013"/>
                  </a:cubicBezTo>
                  <a:lnTo>
                    <a:pt x="15736" y="3532"/>
                  </a:lnTo>
                  <a:cubicBezTo>
                    <a:pt x="16551" y="3313"/>
                    <a:pt x="17069" y="2478"/>
                    <a:pt x="16850" y="1622"/>
                  </a:cubicBezTo>
                  <a:lnTo>
                    <a:pt x="16730" y="1185"/>
                  </a:lnTo>
                  <a:cubicBezTo>
                    <a:pt x="16529" y="479"/>
                    <a:pt x="15902" y="0"/>
                    <a:pt x="1519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rot="-802752">
              <a:off x="4959242" y="2188327"/>
              <a:ext cx="71317" cy="75698"/>
            </a:xfrm>
            <a:custGeom>
              <a:avLst/>
              <a:gdLst/>
              <a:ahLst/>
              <a:cxnLst/>
              <a:rect l="l" t="t" r="r" b="b"/>
              <a:pathLst>
                <a:path w="2507" h="2661" extrusionOk="0">
                  <a:moveTo>
                    <a:pt x="1379" y="1"/>
                  </a:moveTo>
                  <a:cubicBezTo>
                    <a:pt x="1305" y="1"/>
                    <a:pt x="1224" y="12"/>
                    <a:pt x="1134" y="34"/>
                  </a:cubicBezTo>
                  <a:cubicBezTo>
                    <a:pt x="418" y="233"/>
                    <a:pt x="0" y="949"/>
                    <a:pt x="139" y="1645"/>
                  </a:cubicBezTo>
                  <a:cubicBezTo>
                    <a:pt x="308" y="2253"/>
                    <a:pt x="849" y="2660"/>
                    <a:pt x="1459" y="2660"/>
                  </a:cubicBezTo>
                  <a:cubicBezTo>
                    <a:pt x="1568" y="2660"/>
                    <a:pt x="1679" y="2647"/>
                    <a:pt x="1791" y="2620"/>
                  </a:cubicBezTo>
                  <a:cubicBezTo>
                    <a:pt x="2507" y="2421"/>
                    <a:pt x="2387" y="1844"/>
                    <a:pt x="2208" y="1128"/>
                  </a:cubicBezTo>
                  <a:cubicBezTo>
                    <a:pt x="2052" y="519"/>
                    <a:pt x="1895" y="1"/>
                    <a:pt x="137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rot="-802752">
              <a:off x="4933624" y="1905674"/>
              <a:ext cx="484994" cy="200950"/>
            </a:xfrm>
            <a:custGeom>
              <a:avLst/>
              <a:gdLst/>
              <a:ahLst/>
              <a:cxnLst/>
              <a:rect l="l" t="t" r="r" b="b"/>
              <a:pathLst>
                <a:path w="17049" h="7064" extrusionOk="0">
                  <a:moveTo>
                    <a:pt x="15190" y="0"/>
                  </a:moveTo>
                  <a:cubicBezTo>
                    <a:pt x="15061" y="0"/>
                    <a:pt x="14931" y="16"/>
                    <a:pt x="14801" y="50"/>
                  </a:cubicBezTo>
                  <a:lnTo>
                    <a:pt x="1333" y="3532"/>
                  </a:lnTo>
                  <a:cubicBezTo>
                    <a:pt x="518" y="3750"/>
                    <a:pt x="0" y="4606"/>
                    <a:pt x="219" y="5441"/>
                  </a:cubicBezTo>
                  <a:lnTo>
                    <a:pt x="339" y="5899"/>
                  </a:lnTo>
                  <a:cubicBezTo>
                    <a:pt x="540" y="6587"/>
                    <a:pt x="1167" y="7063"/>
                    <a:pt x="1872" y="7063"/>
                  </a:cubicBezTo>
                  <a:cubicBezTo>
                    <a:pt x="2002" y="7063"/>
                    <a:pt x="2135" y="7047"/>
                    <a:pt x="2268" y="7013"/>
                  </a:cubicBezTo>
                  <a:lnTo>
                    <a:pt x="15716" y="3532"/>
                  </a:lnTo>
                  <a:cubicBezTo>
                    <a:pt x="16531" y="3313"/>
                    <a:pt x="17048" y="2457"/>
                    <a:pt x="16830" y="1622"/>
                  </a:cubicBezTo>
                  <a:lnTo>
                    <a:pt x="16710" y="1164"/>
                  </a:lnTo>
                  <a:cubicBezTo>
                    <a:pt x="16525" y="476"/>
                    <a:pt x="15887" y="0"/>
                    <a:pt x="151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rot="-802752">
              <a:off x="4967178" y="2057894"/>
              <a:ext cx="71317" cy="75498"/>
            </a:xfrm>
            <a:custGeom>
              <a:avLst/>
              <a:gdLst/>
              <a:ahLst/>
              <a:cxnLst/>
              <a:rect l="l" t="t" r="r" b="b"/>
              <a:pathLst>
                <a:path w="2507" h="2654" extrusionOk="0">
                  <a:moveTo>
                    <a:pt x="1398" y="1"/>
                  </a:moveTo>
                  <a:cubicBezTo>
                    <a:pt x="1324" y="1"/>
                    <a:pt x="1243" y="11"/>
                    <a:pt x="1154" y="34"/>
                  </a:cubicBezTo>
                  <a:cubicBezTo>
                    <a:pt x="418" y="233"/>
                    <a:pt x="0" y="949"/>
                    <a:pt x="159" y="1645"/>
                  </a:cubicBezTo>
                  <a:cubicBezTo>
                    <a:pt x="330" y="2259"/>
                    <a:pt x="880" y="2653"/>
                    <a:pt x="1485" y="2653"/>
                  </a:cubicBezTo>
                  <a:cubicBezTo>
                    <a:pt x="1586" y="2653"/>
                    <a:pt x="1688" y="2642"/>
                    <a:pt x="1790" y="2620"/>
                  </a:cubicBezTo>
                  <a:cubicBezTo>
                    <a:pt x="2506" y="2421"/>
                    <a:pt x="2387" y="1844"/>
                    <a:pt x="2208" y="1128"/>
                  </a:cubicBezTo>
                  <a:cubicBezTo>
                    <a:pt x="2069" y="519"/>
                    <a:pt x="1914" y="1"/>
                    <a:pt x="139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rot="-802752">
              <a:off x="5564976" y="1448932"/>
              <a:ext cx="939407" cy="588541"/>
            </a:xfrm>
            <a:custGeom>
              <a:avLst/>
              <a:gdLst/>
              <a:ahLst/>
              <a:cxnLst/>
              <a:rect l="l" t="t" r="r" b="b"/>
              <a:pathLst>
                <a:path w="33023" h="20689" extrusionOk="0">
                  <a:moveTo>
                    <a:pt x="29680" y="0"/>
                  </a:moveTo>
                  <a:lnTo>
                    <a:pt x="1" y="7659"/>
                  </a:lnTo>
                  <a:lnTo>
                    <a:pt x="737" y="10484"/>
                  </a:lnTo>
                  <a:lnTo>
                    <a:pt x="4317" y="10344"/>
                  </a:lnTo>
                  <a:lnTo>
                    <a:pt x="1075" y="11757"/>
                  </a:lnTo>
                  <a:lnTo>
                    <a:pt x="3362" y="20689"/>
                  </a:lnTo>
                  <a:lnTo>
                    <a:pt x="33022" y="13030"/>
                  </a:lnTo>
                  <a:lnTo>
                    <a:pt x="296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4"/>
            <p:cNvSpPr/>
            <p:nvPr/>
          </p:nvSpPr>
          <p:spPr>
            <a:xfrm rot="-802752">
              <a:off x="5606716" y="1766011"/>
              <a:ext cx="57179" cy="51887"/>
            </a:xfrm>
            <a:custGeom>
              <a:avLst/>
              <a:gdLst/>
              <a:ahLst/>
              <a:cxnLst/>
              <a:rect l="l" t="t" r="r" b="b"/>
              <a:pathLst>
                <a:path w="2010" h="1824" extrusionOk="0">
                  <a:moveTo>
                    <a:pt x="998" y="0"/>
                  </a:moveTo>
                  <a:cubicBezTo>
                    <a:pt x="925" y="0"/>
                    <a:pt x="851" y="9"/>
                    <a:pt x="776" y="27"/>
                  </a:cubicBezTo>
                  <a:cubicBezTo>
                    <a:pt x="279" y="146"/>
                    <a:pt x="1" y="643"/>
                    <a:pt x="120" y="1141"/>
                  </a:cubicBezTo>
                  <a:cubicBezTo>
                    <a:pt x="222" y="1547"/>
                    <a:pt x="597" y="1823"/>
                    <a:pt x="1013" y="1823"/>
                  </a:cubicBezTo>
                  <a:cubicBezTo>
                    <a:pt x="1086" y="1823"/>
                    <a:pt x="1160" y="1815"/>
                    <a:pt x="1234" y="1797"/>
                  </a:cubicBezTo>
                  <a:cubicBezTo>
                    <a:pt x="1711" y="1678"/>
                    <a:pt x="2010" y="1180"/>
                    <a:pt x="1890" y="683"/>
                  </a:cubicBezTo>
                  <a:cubicBezTo>
                    <a:pt x="1789" y="277"/>
                    <a:pt x="1414" y="0"/>
                    <a:pt x="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rot="-802752">
              <a:off x="5616260" y="1774858"/>
              <a:ext cx="36810" cy="33738"/>
            </a:xfrm>
            <a:custGeom>
              <a:avLst/>
              <a:gdLst/>
              <a:ahLst/>
              <a:cxnLst/>
              <a:rect l="l" t="t" r="r" b="b"/>
              <a:pathLst>
                <a:path w="1294" h="1186" extrusionOk="0">
                  <a:moveTo>
                    <a:pt x="658" y="0"/>
                  </a:moveTo>
                  <a:cubicBezTo>
                    <a:pt x="606" y="0"/>
                    <a:pt x="552" y="6"/>
                    <a:pt x="498" y="19"/>
                  </a:cubicBezTo>
                  <a:cubicBezTo>
                    <a:pt x="200" y="119"/>
                    <a:pt x="1" y="437"/>
                    <a:pt x="80" y="735"/>
                  </a:cubicBezTo>
                  <a:cubicBezTo>
                    <a:pt x="149" y="1027"/>
                    <a:pt x="395" y="1185"/>
                    <a:pt x="665" y="1185"/>
                  </a:cubicBezTo>
                  <a:cubicBezTo>
                    <a:pt x="709" y="1185"/>
                    <a:pt x="753" y="1181"/>
                    <a:pt x="797" y="1173"/>
                  </a:cubicBezTo>
                  <a:cubicBezTo>
                    <a:pt x="1135" y="1093"/>
                    <a:pt x="1294" y="775"/>
                    <a:pt x="1234" y="437"/>
                  </a:cubicBezTo>
                  <a:cubicBezTo>
                    <a:pt x="1167" y="169"/>
                    <a:pt x="932" y="0"/>
                    <a:pt x="6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3463869" y="3482481"/>
              <a:ext cx="262599" cy="388564"/>
            </a:xfrm>
            <a:custGeom>
              <a:avLst/>
              <a:gdLst/>
              <a:ahLst/>
              <a:cxnLst/>
              <a:rect l="l" t="t" r="r" b="b"/>
              <a:pathLst>
                <a:path w="9231" h="13659" extrusionOk="0">
                  <a:moveTo>
                    <a:pt x="6901" y="0"/>
                  </a:moveTo>
                  <a:cubicBezTo>
                    <a:pt x="6183" y="0"/>
                    <a:pt x="5484" y="401"/>
                    <a:pt x="5132" y="1090"/>
                  </a:cubicBezTo>
                  <a:lnTo>
                    <a:pt x="497" y="10738"/>
                  </a:lnTo>
                  <a:cubicBezTo>
                    <a:pt x="0" y="11713"/>
                    <a:pt x="398" y="12906"/>
                    <a:pt x="1373" y="13404"/>
                  </a:cubicBezTo>
                  <a:lnTo>
                    <a:pt x="1472" y="13443"/>
                  </a:lnTo>
                  <a:cubicBezTo>
                    <a:pt x="1759" y="13590"/>
                    <a:pt x="2064" y="13658"/>
                    <a:pt x="2366" y="13658"/>
                  </a:cubicBezTo>
                  <a:cubicBezTo>
                    <a:pt x="3089" y="13658"/>
                    <a:pt x="3787" y="13262"/>
                    <a:pt x="4138" y="12588"/>
                  </a:cubicBezTo>
                  <a:lnTo>
                    <a:pt x="8733" y="2940"/>
                  </a:lnTo>
                  <a:cubicBezTo>
                    <a:pt x="9230" y="1965"/>
                    <a:pt x="8832" y="772"/>
                    <a:pt x="7858" y="274"/>
                  </a:cubicBezTo>
                  <a:lnTo>
                    <a:pt x="7778" y="215"/>
                  </a:lnTo>
                  <a:cubicBezTo>
                    <a:pt x="7498" y="69"/>
                    <a:pt x="7198" y="0"/>
                    <a:pt x="690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3556096" y="2934611"/>
              <a:ext cx="982434" cy="1105072"/>
            </a:xfrm>
            <a:custGeom>
              <a:avLst/>
              <a:gdLst/>
              <a:ahLst/>
              <a:cxnLst/>
              <a:rect l="l" t="t" r="r" b="b"/>
              <a:pathLst>
                <a:path w="34535" h="38846" extrusionOk="0">
                  <a:moveTo>
                    <a:pt x="15502" y="1"/>
                  </a:moveTo>
                  <a:cubicBezTo>
                    <a:pt x="15382" y="1"/>
                    <a:pt x="15261" y="7"/>
                    <a:pt x="15139" y="19"/>
                  </a:cubicBezTo>
                  <a:cubicBezTo>
                    <a:pt x="13090" y="217"/>
                    <a:pt x="11598" y="2028"/>
                    <a:pt x="11797" y="4057"/>
                  </a:cubicBezTo>
                  <a:cubicBezTo>
                    <a:pt x="11876" y="4892"/>
                    <a:pt x="12235" y="5608"/>
                    <a:pt x="12732" y="6185"/>
                  </a:cubicBezTo>
                  <a:lnTo>
                    <a:pt x="3044" y="7120"/>
                  </a:lnTo>
                  <a:cubicBezTo>
                    <a:pt x="1294" y="7299"/>
                    <a:pt x="1" y="8871"/>
                    <a:pt x="160" y="10661"/>
                  </a:cubicBezTo>
                  <a:lnTo>
                    <a:pt x="2646" y="35945"/>
                  </a:lnTo>
                  <a:cubicBezTo>
                    <a:pt x="2814" y="37605"/>
                    <a:pt x="4207" y="38846"/>
                    <a:pt x="5856" y="38846"/>
                  </a:cubicBezTo>
                  <a:cubicBezTo>
                    <a:pt x="5966" y="38846"/>
                    <a:pt x="6076" y="38840"/>
                    <a:pt x="6187" y="38829"/>
                  </a:cubicBezTo>
                  <a:lnTo>
                    <a:pt x="31471" y="36343"/>
                  </a:lnTo>
                  <a:cubicBezTo>
                    <a:pt x="33241" y="36164"/>
                    <a:pt x="34534" y="34592"/>
                    <a:pt x="34355" y="32802"/>
                  </a:cubicBezTo>
                  <a:lnTo>
                    <a:pt x="33480" y="24029"/>
                  </a:lnTo>
                  <a:cubicBezTo>
                    <a:pt x="33042" y="24248"/>
                    <a:pt x="32565" y="24387"/>
                    <a:pt x="32068" y="24427"/>
                  </a:cubicBezTo>
                  <a:cubicBezTo>
                    <a:pt x="31931" y="24440"/>
                    <a:pt x="31795" y="24446"/>
                    <a:pt x="31661" y="24446"/>
                  </a:cubicBezTo>
                  <a:cubicBezTo>
                    <a:pt x="29544" y="24446"/>
                    <a:pt x="27737" y="22857"/>
                    <a:pt x="27512" y="20687"/>
                  </a:cubicBezTo>
                  <a:cubicBezTo>
                    <a:pt x="27293" y="18439"/>
                    <a:pt x="28984" y="16390"/>
                    <a:pt x="31272" y="16171"/>
                  </a:cubicBezTo>
                  <a:cubicBezTo>
                    <a:pt x="31401" y="16162"/>
                    <a:pt x="31529" y="16157"/>
                    <a:pt x="31656" y="16157"/>
                  </a:cubicBezTo>
                  <a:cubicBezTo>
                    <a:pt x="32036" y="16157"/>
                    <a:pt x="32406" y="16201"/>
                    <a:pt x="32764" y="16291"/>
                  </a:cubicBezTo>
                  <a:lnTo>
                    <a:pt x="31889" y="7518"/>
                  </a:lnTo>
                  <a:cubicBezTo>
                    <a:pt x="31739" y="5858"/>
                    <a:pt x="30348" y="4617"/>
                    <a:pt x="28698" y="4617"/>
                  </a:cubicBezTo>
                  <a:cubicBezTo>
                    <a:pt x="28589" y="4617"/>
                    <a:pt x="28479" y="4623"/>
                    <a:pt x="28368" y="4634"/>
                  </a:cubicBezTo>
                  <a:lnTo>
                    <a:pt x="18700" y="5589"/>
                  </a:lnTo>
                  <a:cubicBezTo>
                    <a:pt x="19098" y="4932"/>
                    <a:pt x="19257" y="4136"/>
                    <a:pt x="19197" y="3341"/>
                  </a:cubicBezTo>
                  <a:cubicBezTo>
                    <a:pt x="19010" y="1433"/>
                    <a:pt x="17382" y="1"/>
                    <a:pt x="15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3604770" y="3551609"/>
              <a:ext cx="587981" cy="540815"/>
            </a:xfrm>
            <a:custGeom>
              <a:avLst/>
              <a:gdLst/>
              <a:ahLst/>
              <a:cxnLst/>
              <a:rect l="l" t="t" r="r" b="b"/>
              <a:pathLst>
                <a:path w="20669" h="19011" extrusionOk="0">
                  <a:moveTo>
                    <a:pt x="16782" y="1"/>
                  </a:moveTo>
                  <a:cubicBezTo>
                    <a:pt x="16653" y="1"/>
                    <a:pt x="16522" y="18"/>
                    <a:pt x="16392" y="52"/>
                  </a:cubicBezTo>
                  <a:lnTo>
                    <a:pt x="2905" y="3494"/>
                  </a:lnTo>
                  <a:lnTo>
                    <a:pt x="0" y="4230"/>
                  </a:lnTo>
                  <a:lnTo>
                    <a:pt x="1174" y="16245"/>
                  </a:lnTo>
                  <a:cubicBezTo>
                    <a:pt x="1373" y="17618"/>
                    <a:pt x="2467" y="18732"/>
                    <a:pt x="3820" y="19010"/>
                  </a:cubicBezTo>
                  <a:lnTo>
                    <a:pt x="17207" y="15589"/>
                  </a:lnTo>
                  <a:cubicBezTo>
                    <a:pt x="18043" y="15370"/>
                    <a:pt x="18540" y="14534"/>
                    <a:pt x="18321" y="13699"/>
                  </a:cubicBezTo>
                  <a:lnTo>
                    <a:pt x="18202" y="13261"/>
                  </a:lnTo>
                  <a:cubicBezTo>
                    <a:pt x="18020" y="12551"/>
                    <a:pt x="17400" y="12087"/>
                    <a:pt x="16727" y="12087"/>
                  </a:cubicBezTo>
                  <a:cubicBezTo>
                    <a:pt x="16590" y="12087"/>
                    <a:pt x="16451" y="12107"/>
                    <a:pt x="16312" y="12147"/>
                  </a:cubicBezTo>
                  <a:lnTo>
                    <a:pt x="8355" y="14176"/>
                  </a:lnTo>
                  <a:lnTo>
                    <a:pt x="8296" y="13957"/>
                  </a:lnTo>
                  <a:lnTo>
                    <a:pt x="8276" y="13858"/>
                  </a:lnTo>
                  <a:lnTo>
                    <a:pt x="18580" y="11252"/>
                  </a:lnTo>
                  <a:cubicBezTo>
                    <a:pt x="19416" y="11013"/>
                    <a:pt x="19913" y="10178"/>
                    <a:pt x="19694" y="9362"/>
                  </a:cubicBezTo>
                  <a:lnTo>
                    <a:pt x="19575" y="8905"/>
                  </a:lnTo>
                  <a:cubicBezTo>
                    <a:pt x="19575" y="8865"/>
                    <a:pt x="19555" y="8805"/>
                    <a:pt x="19515" y="8765"/>
                  </a:cubicBezTo>
                  <a:cubicBezTo>
                    <a:pt x="19515" y="8726"/>
                    <a:pt x="19515" y="8726"/>
                    <a:pt x="19495" y="8706"/>
                  </a:cubicBezTo>
                  <a:cubicBezTo>
                    <a:pt x="19475" y="8686"/>
                    <a:pt x="19475" y="8626"/>
                    <a:pt x="19455" y="8606"/>
                  </a:cubicBezTo>
                  <a:cubicBezTo>
                    <a:pt x="19455" y="8606"/>
                    <a:pt x="19455" y="8586"/>
                    <a:pt x="19416" y="8586"/>
                  </a:cubicBezTo>
                  <a:cubicBezTo>
                    <a:pt x="19396" y="8527"/>
                    <a:pt x="19376" y="8507"/>
                    <a:pt x="19356" y="8467"/>
                  </a:cubicBezTo>
                  <a:cubicBezTo>
                    <a:pt x="19356" y="8467"/>
                    <a:pt x="19356" y="8427"/>
                    <a:pt x="19316" y="8427"/>
                  </a:cubicBezTo>
                  <a:cubicBezTo>
                    <a:pt x="19296" y="8407"/>
                    <a:pt x="19276" y="8387"/>
                    <a:pt x="19276" y="8328"/>
                  </a:cubicBezTo>
                  <a:cubicBezTo>
                    <a:pt x="19276" y="8308"/>
                    <a:pt x="19256" y="8308"/>
                    <a:pt x="19256" y="8288"/>
                  </a:cubicBezTo>
                  <a:cubicBezTo>
                    <a:pt x="19217" y="8268"/>
                    <a:pt x="19217" y="8228"/>
                    <a:pt x="19197" y="8208"/>
                  </a:cubicBezTo>
                  <a:cubicBezTo>
                    <a:pt x="19197" y="8189"/>
                    <a:pt x="19177" y="8189"/>
                    <a:pt x="19177" y="8169"/>
                  </a:cubicBezTo>
                  <a:cubicBezTo>
                    <a:pt x="19157" y="8129"/>
                    <a:pt x="19117" y="8109"/>
                    <a:pt x="19077" y="8089"/>
                  </a:cubicBezTo>
                  <a:lnTo>
                    <a:pt x="19018" y="8029"/>
                  </a:lnTo>
                  <a:lnTo>
                    <a:pt x="18978" y="7990"/>
                  </a:lnTo>
                  <a:lnTo>
                    <a:pt x="18918" y="7930"/>
                  </a:lnTo>
                  <a:cubicBezTo>
                    <a:pt x="18898" y="7930"/>
                    <a:pt x="18898" y="7910"/>
                    <a:pt x="18878" y="7910"/>
                  </a:cubicBezTo>
                  <a:cubicBezTo>
                    <a:pt x="18799" y="7870"/>
                    <a:pt x="18719" y="7811"/>
                    <a:pt x="18660" y="7791"/>
                  </a:cubicBezTo>
                  <a:cubicBezTo>
                    <a:pt x="18620" y="7791"/>
                    <a:pt x="18620" y="7791"/>
                    <a:pt x="18600" y="7771"/>
                  </a:cubicBezTo>
                  <a:cubicBezTo>
                    <a:pt x="18580" y="7771"/>
                    <a:pt x="18540" y="7731"/>
                    <a:pt x="18520" y="7731"/>
                  </a:cubicBezTo>
                  <a:lnTo>
                    <a:pt x="18501" y="7731"/>
                  </a:lnTo>
                  <a:cubicBezTo>
                    <a:pt x="18461" y="7711"/>
                    <a:pt x="18381" y="7711"/>
                    <a:pt x="18321" y="7691"/>
                  </a:cubicBezTo>
                  <a:lnTo>
                    <a:pt x="18302" y="7691"/>
                  </a:lnTo>
                  <a:cubicBezTo>
                    <a:pt x="18219" y="7683"/>
                    <a:pt x="18133" y="7678"/>
                    <a:pt x="18046" y="7678"/>
                  </a:cubicBezTo>
                  <a:cubicBezTo>
                    <a:pt x="17921" y="7678"/>
                    <a:pt x="17793" y="7688"/>
                    <a:pt x="17665" y="7711"/>
                  </a:cubicBezTo>
                  <a:lnTo>
                    <a:pt x="7361" y="10357"/>
                  </a:lnTo>
                  <a:lnTo>
                    <a:pt x="7281" y="10078"/>
                  </a:lnTo>
                  <a:lnTo>
                    <a:pt x="19316" y="7015"/>
                  </a:lnTo>
                  <a:cubicBezTo>
                    <a:pt x="20172" y="6796"/>
                    <a:pt x="20669" y="5941"/>
                    <a:pt x="20450" y="5125"/>
                  </a:cubicBezTo>
                  <a:lnTo>
                    <a:pt x="20311" y="4687"/>
                  </a:lnTo>
                  <a:cubicBezTo>
                    <a:pt x="20127" y="3968"/>
                    <a:pt x="19507" y="3502"/>
                    <a:pt x="18817" y="3502"/>
                  </a:cubicBezTo>
                  <a:cubicBezTo>
                    <a:pt x="18687" y="3502"/>
                    <a:pt x="18554" y="3519"/>
                    <a:pt x="18421" y="3554"/>
                  </a:cubicBezTo>
                  <a:lnTo>
                    <a:pt x="6386" y="6617"/>
                  </a:lnTo>
                  <a:lnTo>
                    <a:pt x="6326" y="6299"/>
                  </a:lnTo>
                  <a:lnTo>
                    <a:pt x="17287" y="3514"/>
                  </a:lnTo>
                  <a:cubicBezTo>
                    <a:pt x="18123" y="3295"/>
                    <a:pt x="18620" y="2440"/>
                    <a:pt x="18401" y="1624"/>
                  </a:cubicBezTo>
                  <a:lnTo>
                    <a:pt x="18282" y="1166"/>
                  </a:lnTo>
                  <a:cubicBezTo>
                    <a:pt x="18098" y="464"/>
                    <a:pt x="17464" y="1"/>
                    <a:pt x="16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3176379" y="3823026"/>
              <a:ext cx="448219" cy="421051"/>
            </a:xfrm>
            <a:custGeom>
              <a:avLst/>
              <a:gdLst/>
              <a:ahLst/>
              <a:cxnLst/>
              <a:rect l="l" t="t" r="r" b="b"/>
              <a:pathLst>
                <a:path w="15756" h="14801" extrusionOk="0">
                  <a:moveTo>
                    <a:pt x="11936" y="0"/>
                  </a:moveTo>
                  <a:lnTo>
                    <a:pt x="1" y="4397"/>
                  </a:lnTo>
                  <a:lnTo>
                    <a:pt x="3840" y="14800"/>
                  </a:lnTo>
                  <a:lnTo>
                    <a:pt x="15756" y="10404"/>
                  </a:lnTo>
                  <a:lnTo>
                    <a:pt x="11936"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3465548" y="3680077"/>
              <a:ext cx="452742" cy="473765"/>
            </a:xfrm>
            <a:custGeom>
              <a:avLst/>
              <a:gdLst/>
              <a:ahLst/>
              <a:cxnLst/>
              <a:rect l="l" t="t" r="r" b="b"/>
              <a:pathLst>
                <a:path w="15915" h="16654" extrusionOk="0">
                  <a:moveTo>
                    <a:pt x="9811" y="1"/>
                  </a:moveTo>
                  <a:cubicBezTo>
                    <a:pt x="9604" y="1"/>
                    <a:pt x="9394" y="37"/>
                    <a:pt x="9191" y="112"/>
                  </a:cubicBezTo>
                  <a:lnTo>
                    <a:pt x="1413" y="2976"/>
                  </a:lnTo>
                  <a:cubicBezTo>
                    <a:pt x="458" y="3314"/>
                    <a:pt x="1" y="4369"/>
                    <a:pt x="339" y="5284"/>
                  </a:cubicBezTo>
                  <a:lnTo>
                    <a:pt x="3382" y="13539"/>
                  </a:lnTo>
                  <a:cubicBezTo>
                    <a:pt x="3644" y="14324"/>
                    <a:pt x="4967" y="16653"/>
                    <a:pt x="7648" y="16653"/>
                  </a:cubicBezTo>
                  <a:cubicBezTo>
                    <a:pt x="8230" y="16653"/>
                    <a:pt x="8876" y="16543"/>
                    <a:pt x="9589" y="16285"/>
                  </a:cubicBezTo>
                  <a:lnTo>
                    <a:pt x="14483" y="14494"/>
                  </a:lnTo>
                  <a:cubicBezTo>
                    <a:pt x="15437" y="14136"/>
                    <a:pt x="15915" y="13102"/>
                    <a:pt x="15557" y="12167"/>
                  </a:cubicBezTo>
                  <a:lnTo>
                    <a:pt x="11499" y="1186"/>
                  </a:lnTo>
                  <a:cubicBezTo>
                    <a:pt x="11235" y="443"/>
                    <a:pt x="10539" y="1"/>
                    <a:pt x="981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3669829" y="3552035"/>
              <a:ext cx="476524" cy="238106"/>
            </a:xfrm>
            <a:custGeom>
              <a:avLst/>
              <a:gdLst/>
              <a:ahLst/>
              <a:cxnLst/>
              <a:rect l="l" t="t" r="r" b="b"/>
              <a:pathLst>
                <a:path w="16751" h="8370" extrusionOk="0">
                  <a:moveTo>
                    <a:pt x="14816" y="1"/>
                  </a:moveTo>
                  <a:cubicBezTo>
                    <a:pt x="14634" y="1"/>
                    <a:pt x="14448" y="32"/>
                    <a:pt x="14264" y="97"/>
                  </a:cubicBezTo>
                  <a:lnTo>
                    <a:pt x="1214" y="4891"/>
                  </a:lnTo>
                  <a:cubicBezTo>
                    <a:pt x="419" y="5190"/>
                    <a:pt x="1" y="6085"/>
                    <a:pt x="299" y="6900"/>
                  </a:cubicBezTo>
                  <a:lnTo>
                    <a:pt x="478" y="7358"/>
                  </a:lnTo>
                  <a:cubicBezTo>
                    <a:pt x="711" y="7979"/>
                    <a:pt x="1307" y="8370"/>
                    <a:pt x="1946" y="8370"/>
                  </a:cubicBezTo>
                  <a:cubicBezTo>
                    <a:pt x="2125" y="8370"/>
                    <a:pt x="2308" y="8339"/>
                    <a:pt x="2488" y="8273"/>
                  </a:cubicBezTo>
                  <a:lnTo>
                    <a:pt x="15537" y="3479"/>
                  </a:lnTo>
                  <a:cubicBezTo>
                    <a:pt x="16333" y="3180"/>
                    <a:pt x="16751" y="2285"/>
                    <a:pt x="16452" y="1450"/>
                  </a:cubicBezTo>
                  <a:lnTo>
                    <a:pt x="16293" y="1012"/>
                  </a:lnTo>
                  <a:cubicBezTo>
                    <a:pt x="16060" y="391"/>
                    <a:pt x="15464" y="1"/>
                    <a:pt x="1481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4051822" y="3567909"/>
              <a:ext cx="76438" cy="75329"/>
            </a:xfrm>
            <a:custGeom>
              <a:avLst/>
              <a:gdLst/>
              <a:ahLst/>
              <a:cxnLst/>
              <a:rect l="l" t="t" r="r" b="b"/>
              <a:pathLst>
                <a:path w="2687" h="2648" extrusionOk="0">
                  <a:moveTo>
                    <a:pt x="1152" y="0"/>
                  </a:moveTo>
                  <a:cubicBezTo>
                    <a:pt x="1001" y="0"/>
                    <a:pt x="847" y="25"/>
                    <a:pt x="697" y="76"/>
                  </a:cubicBezTo>
                  <a:cubicBezTo>
                    <a:pt x="1" y="335"/>
                    <a:pt x="199" y="892"/>
                    <a:pt x="458" y="1588"/>
                  </a:cubicBezTo>
                  <a:cubicBezTo>
                    <a:pt x="673" y="2166"/>
                    <a:pt x="873" y="2647"/>
                    <a:pt x="1333" y="2647"/>
                  </a:cubicBezTo>
                  <a:cubicBezTo>
                    <a:pt x="1427" y="2647"/>
                    <a:pt x="1533" y="2627"/>
                    <a:pt x="1652" y="2583"/>
                  </a:cubicBezTo>
                  <a:cubicBezTo>
                    <a:pt x="2328" y="2344"/>
                    <a:pt x="2686" y="1568"/>
                    <a:pt x="2408" y="872"/>
                  </a:cubicBezTo>
                  <a:cubicBezTo>
                    <a:pt x="2220" y="326"/>
                    <a:pt x="1703" y="0"/>
                    <a:pt x="11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3738302" y="3645969"/>
              <a:ext cx="477093" cy="238106"/>
            </a:xfrm>
            <a:custGeom>
              <a:avLst/>
              <a:gdLst/>
              <a:ahLst/>
              <a:cxnLst/>
              <a:rect l="l" t="t" r="r" b="b"/>
              <a:pathLst>
                <a:path w="16771" h="8370" extrusionOk="0">
                  <a:moveTo>
                    <a:pt x="14826" y="1"/>
                  </a:moveTo>
                  <a:cubicBezTo>
                    <a:pt x="14646" y="1"/>
                    <a:pt x="14463" y="32"/>
                    <a:pt x="14284" y="97"/>
                  </a:cubicBezTo>
                  <a:lnTo>
                    <a:pt x="1234" y="4891"/>
                  </a:lnTo>
                  <a:cubicBezTo>
                    <a:pt x="419" y="5190"/>
                    <a:pt x="1" y="6085"/>
                    <a:pt x="299" y="6901"/>
                  </a:cubicBezTo>
                  <a:lnTo>
                    <a:pt x="478" y="7358"/>
                  </a:lnTo>
                  <a:cubicBezTo>
                    <a:pt x="711" y="7979"/>
                    <a:pt x="1307" y="8370"/>
                    <a:pt x="1946" y="8370"/>
                  </a:cubicBezTo>
                  <a:cubicBezTo>
                    <a:pt x="2125" y="8370"/>
                    <a:pt x="2308" y="8339"/>
                    <a:pt x="2488" y="8273"/>
                  </a:cubicBezTo>
                  <a:lnTo>
                    <a:pt x="15537" y="3479"/>
                  </a:lnTo>
                  <a:cubicBezTo>
                    <a:pt x="16333" y="3181"/>
                    <a:pt x="16771" y="2285"/>
                    <a:pt x="16472" y="1470"/>
                  </a:cubicBezTo>
                  <a:lnTo>
                    <a:pt x="16293" y="1012"/>
                  </a:lnTo>
                  <a:cubicBezTo>
                    <a:pt x="16060" y="391"/>
                    <a:pt x="15464" y="1"/>
                    <a:pt x="1482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4120295" y="3661843"/>
              <a:ext cx="76438" cy="75699"/>
            </a:xfrm>
            <a:custGeom>
              <a:avLst/>
              <a:gdLst/>
              <a:ahLst/>
              <a:cxnLst/>
              <a:rect l="l" t="t" r="r" b="b"/>
              <a:pathLst>
                <a:path w="2687" h="2661" extrusionOk="0">
                  <a:moveTo>
                    <a:pt x="1152" y="0"/>
                  </a:moveTo>
                  <a:cubicBezTo>
                    <a:pt x="1001" y="0"/>
                    <a:pt x="847" y="25"/>
                    <a:pt x="697" y="76"/>
                  </a:cubicBezTo>
                  <a:cubicBezTo>
                    <a:pt x="1" y="335"/>
                    <a:pt x="199" y="912"/>
                    <a:pt x="458" y="1608"/>
                  </a:cubicBezTo>
                  <a:cubicBezTo>
                    <a:pt x="674" y="2190"/>
                    <a:pt x="876" y="2660"/>
                    <a:pt x="1343" y="2660"/>
                  </a:cubicBezTo>
                  <a:cubicBezTo>
                    <a:pt x="1435" y="2660"/>
                    <a:pt x="1537" y="2642"/>
                    <a:pt x="1652" y="2603"/>
                  </a:cubicBezTo>
                  <a:cubicBezTo>
                    <a:pt x="2308" y="2344"/>
                    <a:pt x="2686" y="1568"/>
                    <a:pt x="2408" y="872"/>
                  </a:cubicBezTo>
                  <a:cubicBezTo>
                    <a:pt x="2220" y="326"/>
                    <a:pt x="1703" y="0"/>
                    <a:pt x="11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3728687" y="3767070"/>
              <a:ext cx="476524" cy="238106"/>
            </a:xfrm>
            <a:custGeom>
              <a:avLst/>
              <a:gdLst/>
              <a:ahLst/>
              <a:cxnLst/>
              <a:rect l="l" t="t" r="r" b="b"/>
              <a:pathLst>
                <a:path w="16751" h="8370" extrusionOk="0">
                  <a:moveTo>
                    <a:pt x="14808" y="1"/>
                  </a:moveTo>
                  <a:cubicBezTo>
                    <a:pt x="14627" y="1"/>
                    <a:pt x="14443" y="32"/>
                    <a:pt x="14264" y="97"/>
                  </a:cubicBezTo>
                  <a:lnTo>
                    <a:pt x="1214" y="4891"/>
                  </a:lnTo>
                  <a:cubicBezTo>
                    <a:pt x="419" y="5190"/>
                    <a:pt x="1" y="6085"/>
                    <a:pt x="299" y="6901"/>
                  </a:cubicBezTo>
                  <a:lnTo>
                    <a:pt x="458" y="7358"/>
                  </a:lnTo>
                  <a:cubicBezTo>
                    <a:pt x="691" y="7979"/>
                    <a:pt x="1287" y="8370"/>
                    <a:pt x="1935" y="8370"/>
                  </a:cubicBezTo>
                  <a:cubicBezTo>
                    <a:pt x="2117" y="8370"/>
                    <a:pt x="2304" y="8339"/>
                    <a:pt x="2487" y="8273"/>
                  </a:cubicBezTo>
                  <a:lnTo>
                    <a:pt x="15537" y="3479"/>
                  </a:lnTo>
                  <a:cubicBezTo>
                    <a:pt x="16333" y="3181"/>
                    <a:pt x="16750" y="2286"/>
                    <a:pt x="16452" y="1450"/>
                  </a:cubicBezTo>
                  <a:lnTo>
                    <a:pt x="16273" y="1012"/>
                  </a:lnTo>
                  <a:cubicBezTo>
                    <a:pt x="16056" y="392"/>
                    <a:pt x="15451" y="1"/>
                    <a:pt x="1480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4111249" y="3782944"/>
              <a:ext cx="75841" cy="75329"/>
            </a:xfrm>
            <a:custGeom>
              <a:avLst/>
              <a:gdLst/>
              <a:ahLst/>
              <a:cxnLst/>
              <a:rect l="l" t="t" r="r" b="b"/>
              <a:pathLst>
                <a:path w="2666" h="2648" extrusionOk="0">
                  <a:moveTo>
                    <a:pt x="1132" y="0"/>
                  </a:moveTo>
                  <a:cubicBezTo>
                    <a:pt x="981" y="0"/>
                    <a:pt x="827" y="25"/>
                    <a:pt x="677" y="76"/>
                  </a:cubicBezTo>
                  <a:cubicBezTo>
                    <a:pt x="0" y="335"/>
                    <a:pt x="179" y="892"/>
                    <a:pt x="418" y="1588"/>
                  </a:cubicBezTo>
                  <a:cubicBezTo>
                    <a:pt x="649" y="2166"/>
                    <a:pt x="839" y="2647"/>
                    <a:pt x="1294" y="2647"/>
                  </a:cubicBezTo>
                  <a:cubicBezTo>
                    <a:pt x="1388" y="2647"/>
                    <a:pt x="1493" y="2627"/>
                    <a:pt x="1612" y="2583"/>
                  </a:cubicBezTo>
                  <a:cubicBezTo>
                    <a:pt x="2288" y="2344"/>
                    <a:pt x="2666" y="1568"/>
                    <a:pt x="2387" y="872"/>
                  </a:cubicBezTo>
                  <a:cubicBezTo>
                    <a:pt x="2200" y="326"/>
                    <a:pt x="1683" y="0"/>
                    <a:pt x="113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3702658" y="3895539"/>
              <a:ext cx="476524" cy="238106"/>
            </a:xfrm>
            <a:custGeom>
              <a:avLst/>
              <a:gdLst/>
              <a:ahLst/>
              <a:cxnLst/>
              <a:rect l="l" t="t" r="r" b="b"/>
              <a:pathLst>
                <a:path w="16751" h="8370" extrusionOk="0">
                  <a:moveTo>
                    <a:pt x="14806" y="0"/>
                  </a:moveTo>
                  <a:cubicBezTo>
                    <a:pt x="14626" y="0"/>
                    <a:pt x="14443" y="31"/>
                    <a:pt x="14264" y="97"/>
                  </a:cubicBezTo>
                  <a:lnTo>
                    <a:pt x="1214" y="4891"/>
                  </a:lnTo>
                  <a:cubicBezTo>
                    <a:pt x="418" y="5190"/>
                    <a:pt x="1" y="6085"/>
                    <a:pt x="299" y="6920"/>
                  </a:cubicBezTo>
                  <a:lnTo>
                    <a:pt x="458" y="7358"/>
                  </a:lnTo>
                  <a:cubicBezTo>
                    <a:pt x="691" y="7979"/>
                    <a:pt x="1287" y="8369"/>
                    <a:pt x="1935" y="8369"/>
                  </a:cubicBezTo>
                  <a:cubicBezTo>
                    <a:pt x="2117" y="8369"/>
                    <a:pt x="2304" y="8338"/>
                    <a:pt x="2487" y="8273"/>
                  </a:cubicBezTo>
                  <a:lnTo>
                    <a:pt x="15537" y="3479"/>
                  </a:lnTo>
                  <a:cubicBezTo>
                    <a:pt x="16333" y="3180"/>
                    <a:pt x="16750" y="2285"/>
                    <a:pt x="16452" y="1470"/>
                  </a:cubicBezTo>
                  <a:lnTo>
                    <a:pt x="16273" y="1012"/>
                  </a:lnTo>
                  <a:cubicBezTo>
                    <a:pt x="16040" y="391"/>
                    <a:pt x="15444" y="0"/>
                    <a:pt x="1480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4084651" y="3911725"/>
              <a:ext cx="75841" cy="75357"/>
            </a:xfrm>
            <a:custGeom>
              <a:avLst/>
              <a:gdLst/>
              <a:ahLst/>
              <a:cxnLst/>
              <a:rect l="l" t="t" r="r" b="b"/>
              <a:pathLst>
                <a:path w="2666" h="2649" extrusionOk="0">
                  <a:moveTo>
                    <a:pt x="1143" y="1"/>
                  </a:moveTo>
                  <a:cubicBezTo>
                    <a:pt x="988" y="1"/>
                    <a:pt x="830" y="28"/>
                    <a:pt x="677" y="85"/>
                  </a:cubicBezTo>
                  <a:cubicBezTo>
                    <a:pt x="0" y="324"/>
                    <a:pt x="179" y="901"/>
                    <a:pt x="438" y="1597"/>
                  </a:cubicBezTo>
                  <a:cubicBezTo>
                    <a:pt x="671" y="2178"/>
                    <a:pt x="862" y="2649"/>
                    <a:pt x="1324" y="2649"/>
                  </a:cubicBezTo>
                  <a:cubicBezTo>
                    <a:pt x="1415" y="2649"/>
                    <a:pt x="1517" y="2631"/>
                    <a:pt x="1632" y="2591"/>
                  </a:cubicBezTo>
                  <a:cubicBezTo>
                    <a:pt x="2328" y="2333"/>
                    <a:pt x="2666" y="1577"/>
                    <a:pt x="2407" y="881"/>
                  </a:cubicBezTo>
                  <a:cubicBezTo>
                    <a:pt x="2206" y="338"/>
                    <a:pt x="1690" y="1"/>
                    <a:pt x="114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2579920" y="3830935"/>
              <a:ext cx="949606" cy="661006"/>
            </a:xfrm>
            <a:custGeom>
              <a:avLst/>
              <a:gdLst/>
              <a:ahLst/>
              <a:cxnLst/>
              <a:rect l="l" t="t" r="r" b="b"/>
              <a:pathLst>
                <a:path w="33381" h="23236" extrusionOk="0">
                  <a:moveTo>
                    <a:pt x="28746" y="1"/>
                  </a:moveTo>
                  <a:lnTo>
                    <a:pt x="1" y="10604"/>
                  </a:lnTo>
                  <a:lnTo>
                    <a:pt x="4636" y="23235"/>
                  </a:lnTo>
                  <a:lnTo>
                    <a:pt x="33381" y="12633"/>
                  </a:lnTo>
                  <a:lnTo>
                    <a:pt x="32386" y="9887"/>
                  </a:lnTo>
                  <a:lnTo>
                    <a:pt x="28865" y="10385"/>
                  </a:lnTo>
                  <a:lnTo>
                    <a:pt x="31928" y="8634"/>
                  </a:lnTo>
                  <a:lnTo>
                    <a:pt x="28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4"/>
            <p:cNvSpPr/>
            <p:nvPr/>
          </p:nvSpPr>
          <p:spPr>
            <a:xfrm>
              <a:off x="3428765" y="4139988"/>
              <a:ext cx="57748" cy="52030"/>
            </a:xfrm>
            <a:custGeom>
              <a:avLst/>
              <a:gdLst/>
              <a:ahLst/>
              <a:cxnLst/>
              <a:rect l="l" t="t" r="r" b="b"/>
              <a:pathLst>
                <a:path w="2030" h="1829" extrusionOk="0">
                  <a:moveTo>
                    <a:pt x="1028" y="1"/>
                  </a:moveTo>
                  <a:cubicBezTo>
                    <a:pt x="925" y="1"/>
                    <a:pt x="820" y="19"/>
                    <a:pt x="717" y="58"/>
                  </a:cubicBezTo>
                  <a:cubicBezTo>
                    <a:pt x="239" y="237"/>
                    <a:pt x="1" y="754"/>
                    <a:pt x="160" y="1232"/>
                  </a:cubicBezTo>
                  <a:cubicBezTo>
                    <a:pt x="299" y="1601"/>
                    <a:pt x="640" y="1828"/>
                    <a:pt x="1009" y="1828"/>
                  </a:cubicBezTo>
                  <a:cubicBezTo>
                    <a:pt x="1117" y="1828"/>
                    <a:pt x="1226" y="1809"/>
                    <a:pt x="1334" y="1769"/>
                  </a:cubicBezTo>
                  <a:cubicBezTo>
                    <a:pt x="1811" y="1609"/>
                    <a:pt x="2030" y="1072"/>
                    <a:pt x="1890" y="615"/>
                  </a:cubicBezTo>
                  <a:cubicBezTo>
                    <a:pt x="1750" y="241"/>
                    <a:pt x="1402" y="1"/>
                    <a:pt x="1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3437811" y="4149034"/>
              <a:ext cx="39087" cy="34165"/>
            </a:xfrm>
            <a:custGeom>
              <a:avLst/>
              <a:gdLst/>
              <a:ahLst/>
              <a:cxnLst/>
              <a:rect l="l" t="t" r="r" b="b"/>
              <a:pathLst>
                <a:path w="1374" h="1201" extrusionOk="0">
                  <a:moveTo>
                    <a:pt x="673" y="1"/>
                  </a:moveTo>
                  <a:cubicBezTo>
                    <a:pt x="608" y="1"/>
                    <a:pt x="542" y="13"/>
                    <a:pt x="478" y="38"/>
                  </a:cubicBezTo>
                  <a:cubicBezTo>
                    <a:pt x="180" y="158"/>
                    <a:pt x="1" y="516"/>
                    <a:pt x="120" y="814"/>
                  </a:cubicBezTo>
                  <a:cubicBezTo>
                    <a:pt x="211" y="1042"/>
                    <a:pt x="442" y="1200"/>
                    <a:pt x="679" y="1200"/>
                  </a:cubicBezTo>
                  <a:cubicBezTo>
                    <a:pt x="752" y="1200"/>
                    <a:pt x="826" y="1185"/>
                    <a:pt x="896" y="1152"/>
                  </a:cubicBezTo>
                  <a:cubicBezTo>
                    <a:pt x="1214" y="1033"/>
                    <a:pt x="1374" y="695"/>
                    <a:pt x="1234" y="396"/>
                  </a:cubicBezTo>
                  <a:cubicBezTo>
                    <a:pt x="1140" y="162"/>
                    <a:pt x="911" y="1"/>
                    <a:pt x="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4"/>
            <p:cNvSpPr/>
            <p:nvPr/>
          </p:nvSpPr>
          <p:spPr>
            <a:xfrm>
              <a:off x="3458208" y="1848827"/>
              <a:ext cx="421620" cy="155750"/>
            </a:xfrm>
            <a:custGeom>
              <a:avLst/>
              <a:gdLst/>
              <a:ahLst/>
              <a:cxnLst/>
              <a:rect l="l" t="t" r="r" b="b"/>
              <a:pathLst>
                <a:path w="14821" h="5475" extrusionOk="0">
                  <a:moveTo>
                    <a:pt x="12730" y="1"/>
                  </a:moveTo>
                  <a:cubicBezTo>
                    <a:pt x="12658" y="1"/>
                    <a:pt x="12586" y="4"/>
                    <a:pt x="12513" y="12"/>
                  </a:cubicBezTo>
                  <a:lnTo>
                    <a:pt x="1890" y="1405"/>
                  </a:lnTo>
                  <a:cubicBezTo>
                    <a:pt x="796" y="1524"/>
                    <a:pt x="0" y="2499"/>
                    <a:pt x="139" y="3593"/>
                  </a:cubicBezTo>
                  <a:lnTo>
                    <a:pt x="139" y="3693"/>
                  </a:lnTo>
                  <a:cubicBezTo>
                    <a:pt x="251" y="4714"/>
                    <a:pt x="1090" y="5475"/>
                    <a:pt x="2091" y="5475"/>
                  </a:cubicBezTo>
                  <a:cubicBezTo>
                    <a:pt x="2162" y="5475"/>
                    <a:pt x="2235" y="5471"/>
                    <a:pt x="2308" y="5463"/>
                  </a:cubicBezTo>
                  <a:lnTo>
                    <a:pt x="12930" y="4071"/>
                  </a:lnTo>
                  <a:cubicBezTo>
                    <a:pt x="14024" y="3931"/>
                    <a:pt x="14820" y="2976"/>
                    <a:pt x="14701" y="1882"/>
                  </a:cubicBezTo>
                  <a:lnTo>
                    <a:pt x="14701" y="1783"/>
                  </a:lnTo>
                  <a:cubicBezTo>
                    <a:pt x="14589" y="762"/>
                    <a:pt x="13733" y="1"/>
                    <a:pt x="1273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4"/>
            <p:cNvSpPr/>
            <p:nvPr/>
          </p:nvSpPr>
          <p:spPr>
            <a:xfrm>
              <a:off x="3511405" y="1832811"/>
              <a:ext cx="1140859" cy="1021379"/>
            </a:xfrm>
            <a:custGeom>
              <a:avLst/>
              <a:gdLst/>
              <a:ahLst/>
              <a:cxnLst/>
              <a:rect l="l" t="t" r="r" b="b"/>
              <a:pathLst>
                <a:path w="40104" h="35904" extrusionOk="0">
                  <a:moveTo>
                    <a:pt x="7910" y="0"/>
                  </a:moveTo>
                  <a:cubicBezTo>
                    <a:pt x="6390" y="0"/>
                    <a:pt x="5038" y="1099"/>
                    <a:pt x="4774" y="2664"/>
                  </a:cubicBezTo>
                  <a:lnTo>
                    <a:pt x="318" y="27669"/>
                  </a:lnTo>
                  <a:cubicBezTo>
                    <a:pt x="0" y="29420"/>
                    <a:pt x="1174" y="31111"/>
                    <a:pt x="2924" y="31409"/>
                  </a:cubicBezTo>
                  <a:lnTo>
                    <a:pt x="12154" y="33040"/>
                  </a:lnTo>
                  <a:cubicBezTo>
                    <a:pt x="11856" y="32344"/>
                    <a:pt x="11757" y="31568"/>
                    <a:pt x="11916" y="30773"/>
                  </a:cubicBezTo>
                  <a:cubicBezTo>
                    <a:pt x="12271" y="28854"/>
                    <a:pt x="13944" y="27490"/>
                    <a:pt x="15842" y="27490"/>
                  </a:cubicBezTo>
                  <a:cubicBezTo>
                    <a:pt x="16069" y="27490"/>
                    <a:pt x="16299" y="27510"/>
                    <a:pt x="16531" y="27550"/>
                  </a:cubicBezTo>
                  <a:cubicBezTo>
                    <a:pt x="18699" y="27948"/>
                    <a:pt x="20131" y="30017"/>
                    <a:pt x="19773" y="32165"/>
                  </a:cubicBezTo>
                  <a:cubicBezTo>
                    <a:pt x="19614" y="32961"/>
                    <a:pt x="19236" y="33657"/>
                    <a:pt x="18739" y="34214"/>
                  </a:cubicBezTo>
                  <a:lnTo>
                    <a:pt x="27969" y="35845"/>
                  </a:lnTo>
                  <a:cubicBezTo>
                    <a:pt x="28172" y="35884"/>
                    <a:pt x="28374" y="35903"/>
                    <a:pt x="28573" y="35903"/>
                  </a:cubicBezTo>
                  <a:cubicBezTo>
                    <a:pt x="30093" y="35903"/>
                    <a:pt x="31445" y="34805"/>
                    <a:pt x="31709" y="33239"/>
                  </a:cubicBezTo>
                  <a:lnTo>
                    <a:pt x="33420" y="23611"/>
                  </a:lnTo>
                  <a:cubicBezTo>
                    <a:pt x="33937" y="24188"/>
                    <a:pt x="34653" y="24606"/>
                    <a:pt x="35489" y="24765"/>
                  </a:cubicBezTo>
                  <a:cubicBezTo>
                    <a:pt x="35701" y="24801"/>
                    <a:pt x="35912" y="24818"/>
                    <a:pt x="36120" y="24818"/>
                  </a:cubicBezTo>
                  <a:cubicBezTo>
                    <a:pt x="37884" y="24818"/>
                    <a:pt x="39447" y="23578"/>
                    <a:pt x="39785" y="21781"/>
                  </a:cubicBezTo>
                  <a:cubicBezTo>
                    <a:pt x="40104" y="19792"/>
                    <a:pt x="38771" y="17882"/>
                    <a:pt x="36742" y="17504"/>
                  </a:cubicBezTo>
                  <a:cubicBezTo>
                    <a:pt x="36532" y="17468"/>
                    <a:pt x="36322" y="17451"/>
                    <a:pt x="36115" y="17451"/>
                  </a:cubicBezTo>
                  <a:cubicBezTo>
                    <a:pt x="35515" y="17451"/>
                    <a:pt x="34932" y="17596"/>
                    <a:pt x="34414" y="17862"/>
                  </a:cubicBezTo>
                  <a:lnTo>
                    <a:pt x="36125" y="8234"/>
                  </a:lnTo>
                  <a:cubicBezTo>
                    <a:pt x="36443" y="6484"/>
                    <a:pt x="35290" y="4793"/>
                    <a:pt x="33519" y="4494"/>
                  </a:cubicBezTo>
                  <a:lnTo>
                    <a:pt x="8514" y="58"/>
                  </a:lnTo>
                  <a:cubicBezTo>
                    <a:pt x="8311" y="19"/>
                    <a:pt x="8109" y="0"/>
                    <a:pt x="7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4"/>
            <p:cNvSpPr/>
            <p:nvPr/>
          </p:nvSpPr>
          <p:spPr>
            <a:xfrm>
              <a:off x="3557234" y="1931779"/>
              <a:ext cx="520077" cy="612389"/>
            </a:xfrm>
            <a:custGeom>
              <a:avLst/>
              <a:gdLst/>
              <a:ahLst/>
              <a:cxnLst/>
              <a:rect l="l" t="t" r="r" b="b"/>
              <a:pathLst>
                <a:path w="18282" h="21527" extrusionOk="0">
                  <a:moveTo>
                    <a:pt x="3004" y="1"/>
                  </a:moveTo>
                  <a:lnTo>
                    <a:pt x="0" y="16890"/>
                  </a:lnTo>
                  <a:lnTo>
                    <a:pt x="5789" y="21206"/>
                  </a:lnTo>
                  <a:cubicBezTo>
                    <a:pt x="6071" y="21424"/>
                    <a:pt x="6398" y="21527"/>
                    <a:pt x="6722" y="21527"/>
                  </a:cubicBezTo>
                  <a:cubicBezTo>
                    <a:pt x="7199" y="21527"/>
                    <a:pt x="7669" y="21303"/>
                    <a:pt x="7977" y="20888"/>
                  </a:cubicBezTo>
                  <a:lnTo>
                    <a:pt x="8256" y="20510"/>
                  </a:lnTo>
                  <a:cubicBezTo>
                    <a:pt x="8773" y="19814"/>
                    <a:pt x="8634" y="18859"/>
                    <a:pt x="7938" y="18322"/>
                  </a:cubicBezTo>
                  <a:lnTo>
                    <a:pt x="1353" y="13428"/>
                  </a:lnTo>
                  <a:lnTo>
                    <a:pt x="1452" y="13289"/>
                  </a:lnTo>
                  <a:lnTo>
                    <a:pt x="1552" y="13150"/>
                  </a:lnTo>
                  <a:lnTo>
                    <a:pt x="10046" y="19496"/>
                  </a:lnTo>
                  <a:cubicBezTo>
                    <a:pt x="10329" y="19706"/>
                    <a:pt x="10658" y="19808"/>
                    <a:pt x="10984" y="19808"/>
                  </a:cubicBezTo>
                  <a:cubicBezTo>
                    <a:pt x="11459" y="19808"/>
                    <a:pt x="11927" y="19591"/>
                    <a:pt x="12234" y="19177"/>
                  </a:cubicBezTo>
                  <a:lnTo>
                    <a:pt x="12513" y="18799"/>
                  </a:lnTo>
                  <a:cubicBezTo>
                    <a:pt x="12533" y="18760"/>
                    <a:pt x="12573" y="18720"/>
                    <a:pt x="12592" y="18680"/>
                  </a:cubicBezTo>
                  <a:lnTo>
                    <a:pt x="12612" y="18660"/>
                  </a:lnTo>
                  <a:cubicBezTo>
                    <a:pt x="12632" y="18620"/>
                    <a:pt x="12632" y="18600"/>
                    <a:pt x="12652" y="18561"/>
                  </a:cubicBezTo>
                  <a:lnTo>
                    <a:pt x="12692" y="18521"/>
                  </a:lnTo>
                  <a:cubicBezTo>
                    <a:pt x="12712" y="18481"/>
                    <a:pt x="12712" y="18461"/>
                    <a:pt x="12732" y="18402"/>
                  </a:cubicBezTo>
                  <a:lnTo>
                    <a:pt x="12732" y="18382"/>
                  </a:lnTo>
                  <a:cubicBezTo>
                    <a:pt x="12732" y="18362"/>
                    <a:pt x="12752" y="18302"/>
                    <a:pt x="12752" y="18282"/>
                  </a:cubicBezTo>
                  <a:lnTo>
                    <a:pt x="12752" y="18222"/>
                  </a:lnTo>
                  <a:cubicBezTo>
                    <a:pt x="12752" y="18203"/>
                    <a:pt x="12752" y="18183"/>
                    <a:pt x="12791" y="18123"/>
                  </a:cubicBezTo>
                  <a:lnTo>
                    <a:pt x="12791" y="18083"/>
                  </a:lnTo>
                  <a:lnTo>
                    <a:pt x="12791" y="17964"/>
                  </a:lnTo>
                  <a:lnTo>
                    <a:pt x="12791" y="17904"/>
                  </a:lnTo>
                  <a:lnTo>
                    <a:pt x="12791" y="17825"/>
                  </a:lnTo>
                  <a:lnTo>
                    <a:pt x="12791" y="17765"/>
                  </a:lnTo>
                  <a:lnTo>
                    <a:pt x="12791" y="17685"/>
                  </a:lnTo>
                  <a:cubicBezTo>
                    <a:pt x="12791" y="17665"/>
                    <a:pt x="12791" y="17606"/>
                    <a:pt x="12752" y="17586"/>
                  </a:cubicBezTo>
                  <a:cubicBezTo>
                    <a:pt x="12752" y="17566"/>
                    <a:pt x="12752" y="17526"/>
                    <a:pt x="12732" y="17506"/>
                  </a:cubicBezTo>
                  <a:cubicBezTo>
                    <a:pt x="12732" y="17486"/>
                    <a:pt x="12712" y="17467"/>
                    <a:pt x="12712" y="17427"/>
                  </a:cubicBezTo>
                  <a:cubicBezTo>
                    <a:pt x="12712" y="17407"/>
                    <a:pt x="12712" y="17407"/>
                    <a:pt x="12692" y="17387"/>
                  </a:cubicBezTo>
                  <a:cubicBezTo>
                    <a:pt x="12692" y="17367"/>
                    <a:pt x="12672" y="17327"/>
                    <a:pt x="12672" y="17307"/>
                  </a:cubicBezTo>
                  <a:cubicBezTo>
                    <a:pt x="12672" y="17288"/>
                    <a:pt x="12672" y="17288"/>
                    <a:pt x="12632" y="17268"/>
                  </a:cubicBezTo>
                  <a:lnTo>
                    <a:pt x="12573" y="17108"/>
                  </a:lnTo>
                  <a:lnTo>
                    <a:pt x="12573" y="17089"/>
                  </a:lnTo>
                  <a:cubicBezTo>
                    <a:pt x="12473" y="16910"/>
                    <a:pt x="12314" y="16731"/>
                    <a:pt x="12135" y="16591"/>
                  </a:cubicBezTo>
                  <a:lnTo>
                    <a:pt x="3621" y="10246"/>
                  </a:lnTo>
                  <a:lnTo>
                    <a:pt x="3780" y="10027"/>
                  </a:lnTo>
                  <a:lnTo>
                    <a:pt x="13726" y="17427"/>
                  </a:lnTo>
                  <a:cubicBezTo>
                    <a:pt x="14008" y="17644"/>
                    <a:pt x="14335" y="17747"/>
                    <a:pt x="14659" y="17747"/>
                  </a:cubicBezTo>
                  <a:cubicBezTo>
                    <a:pt x="15136" y="17747"/>
                    <a:pt x="15606" y="17523"/>
                    <a:pt x="15914" y="17108"/>
                  </a:cubicBezTo>
                  <a:lnTo>
                    <a:pt x="16193" y="16731"/>
                  </a:lnTo>
                  <a:cubicBezTo>
                    <a:pt x="16710" y="16034"/>
                    <a:pt x="16571" y="15079"/>
                    <a:pt x="15875" y="14542"/>
                  </a:cubicBezTo>
                  <a:lnTo>
                    <a:pt x="5928" y="7142"/>
                  </a:lnTo>
                  <a:lnTo>
                    <a:pt x="6127" y="6864"/>
                  </a:lnTo>
                  <a:lnTo>
                    <a:pt x="15298" y="13647"/>
                  </a:lnTo>
                  <a:cubicBezTo>
                    <a:pt x="15581" y="13857"/>
                    <a:pt x="15910" y="13959"/>
                    <a:pt x="16235" y="13959"/>
                  </a:cubicBezTo>
                  <a:cubicBezTo>
                    <a:pt x="16711" y="13959"/>
                    <a:pt x="17179" y="13742"/>
                    <a:pt x="17486" y="13329"/>
                  </a:cubicBezTo>
                  <a:lnTo>
                    <a:pt x="17764" y="12951"/>
                  </a:lnTo>
                  <a:cubicBezTo>
                    <a:pt x="18282" y="12255"/>
                    <a:pt x="18123" y="11300"/>
                    <a:pt x="17426" y="10763"/>
                  </a:cubicBezTo>
                  <a:lnTo>
                    <a:pt x="6286" y="2467"/>
                  </a:lnTo>
                  <a:lnTo>
                    <a:pt x="30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3025294" y="1724113"/>
              <a:ext cx="478202" cy="469156"/>
            </a:xfrm>
            <a:custGeom>
              <a:avLst/>
              <a:gdLst/>
              <a:ahLst/>
              <a:cxnLst/>
              <a:rect l="l" t="t" r="r" b="b"/>
              <a:pathLst>
                <a:path w="16810" h="16492" extrusionOk="0">
                  <a:moveTo>
                    <a:pt x="6624" y="0"/>
                  </a:moveTo>
                  <a:lnTo>
                    <a:pt x="0" y="8892"/>
                  </a:lnTo>
                  <a:lnTo>
                    <a:pt x="10185" y="16491"/>
                  </a:lnTo>
                  <a:lnTo>
                    <a:pt x="16810" y="7599"/>
                  </a:lnTo>
                  <a:lnTo>
                    <a:pt x="662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3258990" y="1888340"/>
              <a:ext cx="503691" cy="511344"/>
            </a:xfrm>
            <a:custGeom>
              <a:avLst/>
              <a:gdLst/>
              <a:ahLst/>
              <a:cxnLst/>
              <a:rect l="l" t="t" r="r" b="b"/>
              <a:pathLst>
                <a:path w="17706" h="17975" extrusionOk="0">
                  <a:moveTo>
                    <a:pt x="9009" y="0"/>
                  </a:moveTo>
                  <a:cubicBezTo>
                    <a:pt x="8460" y="0"/>
                    <a:pt x="7918" y="255"/>
                    <a:pt x="7560" y="732"/>
                  </a:cubicBezTo>
                  <a:lnTo>
                    <a:pt x="2308" y="7794"/>
                  </a:lnTo>
                  <a:cubicBezTo>
                    <a:pt x="1712" y="8590"/>
                    <a:pt x="1" y="11952"/>
                    <a:pt x="3422" y="14518"/>
                  </a:cubicBezTo>
                  <a:lnTo>
                    <a:pt x="7600" y="17621"/>
                  </a:lnTo>
                  <a:cubicBezTo>
                    <a:pt x="7919" y="17860"/>
                    <a:pt x="8289" y="17975"/>
                    <a:pt x="8657" y="17975"/>
                  </a:cubicBezTo>
                  <a:cubicBezTo>
                    <a:pt x="9206" y="17975"/>
                    <a:pt x="9749" y="17720"/>
                    <a:pt x="10106" y="17243"/>
                  </a:cubicBezTo>
                  <a:lnTo>
                    <a:pt x="17109" y="7854"/>
                  </a:lnTo>
                  <a:cubicBezTo>
                    <a:pt x="17705" y="7058"/>
                    <a:pt x="17526" y="5924"/>
                    <a:pt x="16731" y="5327"/>
                  </a:cubicBezTo>
                  <a:lnTo>
                    <a:pt x="10067" y="354"/>
                  </a:lnTo>
                  <a:cubicBezTo>
                    <a:pt x="9747" y="115"/>
                    <a:pt x="9377" y="0"/>
                    <a:pt x="9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3631368" y="2017748"/>
              <a:ext cx="426144" cy="336050"/>
            </a:xfrm>
            <a:custGeom>
              <a:avLst/>
              <a:gdLst/>
              <a:ahLst/>
              <a:cxnLst/>
              <a:rect l="l" t="t" r="r" b="b"/>
              <a:pathLst>
                <a:path w="14980" h="11813" extrusionOk="0">
                  <a:moveTo>
                    <a:pt x="2057" y="0"/>
                  </a:moveTo>
                  <a:cubicBezTo>
                    <a:pt x="1584" y="0"/>
                    <a:pt x="1116" y="224"/>
                    <a:pt x="796" y="639"/>
                  </a:cubicBezTo>
                  <a:lnTo>
                    <a:pt x="537" y="1017"/>
                  </a:lnTo>
                  <a:cubicBezTo>
                    <a:pt x="0" y="1713"/>
                    <a:pt x="159" y="2668"/>
                    <a:pt x="856" y="3205"/>
                  </a:cubicBezTo>
                  <a:lnTo>
                    <a:pt x="11996" y="11500"/>
                  </a:lnTo>
                  <a:cubicBezTo>
                    <a:pt x="12279" y="11711"/>
                    <a:pt x="12608" y="11812"/>
                    <a:pt x="12933" y="11812"/>
                  </a:cubicBezTo>
                  <a:cubicBezTo>
                    <a:pt x="13409" y="11812"/>
                    <a:pt x="13877" y="11595"/>
                    <a:pt x="14184" y="11182"/>
                  </a:cubicBezTo>
                  <a:lnTo>
                    <a:pt x="14462" y="10804"/>
                  </a:lnTo>
                  <a:cubicBezTo>
                    <a:pt x="14979" y="10108"/>
                    <a:pt x="14820" y="9133"/>
                    <a:pt x="14124" y="8616"/>
                  </a:cubicBezTo>
                  <a:lnTo>
                    <a:pt x="2984" y="321"/>
                  </a:lnTo>
                  <a:cubicBezTo>
                    <a:pt x="2703" y="104"/>
                    <a:pt x="2379" y="0"/>
                    <a:pt x="205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3956182" y="2263221"/>
              <a:ext cx="83209" cy="73850"/>
            </a:xfrm>
            <a:custGeom>
              <a:avLst/>
              <a:gdLst/>
              <a:ahLst/>
              <a:cxnLst/>
              <a:rect l="l" t="t" r="r" b="b"/>
              <a:pathLst>
                <a:path w="2925" h="2596" extrusionOk="0">
                  <a:moveTo>
                    <a:pt x="1740" y="1"/>
                  </a:moveTo>
                  <a:cubicBezTo>
                    <a:pt x="1380" y="1"/>
                    <a:pt x="1094" y="350"/>
                    <a:pt x="776" y="783"/>
                  </a:cubicBezTo>
                  <a:cubicBezTo>
                    <a:pt x="359" y="1379"/>
                    <a:pt x="1" y="1877"/>
                    <a:pt x="597" y="2334"/>
                  </a:cubicBezTo>
                  <a:cubicBezTo>
                    <a:pt x="837" y="2510"/>
                    <a:pt x="1115" y="2596"/>
                    <a:pt x="1391" y="2596"/>
                  </a:cubicBezTo>
                  <a:cubicBezTo>
                    <a:pt x="1801" y="2596"/>
                    <a:pt x="2205" y="2405"/>
                    <a:pt x="2467" y="2036"/>
                  </a:cubicBezTo>
                  <a:cubicBezTo>
                    <a:pt x="2925" y="1459"/>
                    <a:pt x="2786" y="604"/>
                    <a:pt x="2189" y="166"/>
                  </a:cubicBezTo>
                  <a:cubicBezTo>
                    <a:pt x="2025" y="51"/>
                    <a:pt x="1877" y="1"/>
                    <a:pt x="174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3590062" y="2126645"/>
              <a:ext cx="425575" cy="336164"/>
            </a:xfrm>
            <a:custGeom>
              <a:avLst/>
              <a:gdLst/>
              <a:ahLst/>
              <a:cxnLst/>
              <a:rect l="l" t="t" r="r" b="b"/>
              <a:pathLst>
                <a:path w="14960" h="11817" extrusionOk="0">
                  <a:moveTo>
                    <a:pt x="2046" y="0"/>
                  </a:moveTo>
                  <a:cubicBezTo>
                    <a:pt x="1571" y="0"/>
                    <a:pt x="1103" y="217"/>
                    <a:pt x="796" y="630"/>
                  </a:cubicBezTo>
                  <a:lnTo>
                    <a:pt x="517" y="1008"/>
                  </a:lnTo>
                  <a:cubicBezTo>
                    <a:pt x="0" y="1705"/>
                    <a:pt x="139" y="2679"/>
                    <a:pt x="836" y="3197"/>
                  </a:cubicBezTo>
                  <a:lnTo>
                    <a:pt x="11976" y="11512"/>
                  </a:lnTo>
                  <a:cubicBezTo>
                    <a:pt x="12253" y="11718"/>
                    <a:pt x="12575" y="11817"/>
                    <a:pt x="12894" y="11817"/>
                  </a:cubicBezTo>
                  <a:cubicBezTo>
                    <a:pt x="13376" y="11817"/>
                    <a:pt x="13853" y="11592"/>
                    <a:pt x="14164" y="11174"/>
                  </a:cubicBezTo>
                  <a:lnTo>
                    <a:pt x="14442" y="10815"/>
                  </a:lnTo>
                  <a:cubicBezTo>
                    <a:pt x="14959" y="10119"/>
                    <a:pt x="14820" y="9144"/>
                    <a:pt x="14124" y="8627"/>
                  </a:cubicBezTo>
                  <a:lnTo>
                    <a:pt x="2984" y="312"/>
                  </a:lnTo>
                  <a:cubicBezTo>
                    <a:pt x="2701" y="102"/>
                    <a:pt x="2372" y="0"/>
                    <a:pt x="204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3914307" y="2371322"/>
              <a:ext cx="83209" cy="73850"/>
            </a:xfrm>
            <a:custGeom>
              <a:avLst/>
              <a:gdLst/>
              <a:ahLst/>
              <a:cxnLst/>
              <a:rect l="l" t="t" r="r" b="b"/>
              <a:pathLst>
                <a:path w="2925" h="2596" extrusionOk="0">
                  <a:moveTo>
                    <a:pt x="1744" y="0"/>
                  </a:moveTo>
                  <a:cubicBezTo>
                    <a:pt x="1388" y="0"/>
                    <a:pt x="1108" y="350"/>
                    <a:pt x="776" y="782"/>
                  </a:cubicBezTo>
                  <a:cubicBezTo>
                    <a:pt x="359" y="1379"/>
                    <a:pt x="1" y="1876"/>
                    <a:pt x="597" y="2334"/>
                  </a:cubicBezTo>
                  <a:cubicBezTo>
                    <a:pt x="837" y="2510"/>
                    <a:pt x="1115" y="2595"/>
                    <a:pt x="1390" y="2595"/>
                  </a:cubicBezTo>
                  <a:cubicBezTo>
                    <a:pt x="1801" y="2595"/>
                    <a:pt x="2205" y="2405"/>
                    <a:pt x="2467" y="2035"/>
                  </a:cubicBezTo>
                  <a:cubicBezTo>
                    <a:pt x="2925" y="1459"/>
                    <a:pt x="2805" y="623"/>
                    <a:pt x="2189" y="166"/>
                  </a:cubicBezTo>
                  <a:cubicBezTo>
                    <a:pt x="2025" y="51"/>
                    <a:pt x="1879" y="0"/>
                    <a:pt x="174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3483100" y="2183995"/>
              <a:ext cx="425575" cy="336164"/>
            </a:xfrm>
            <a:custGeom>
              <a:avLst/>
              <a:gdLst/>
              <a:ahLst/>
              <a:cxnLst/>
              <a:rect l="l" t="t" r="r" b="b"/>
              <a:pathLst>
                <a:path w="14960" h="11817" extrusionOk="0">
                  <a:moveTo>
                    <a:pt x="2065" y="0"/>
                  </a:moveTo>
                  <a:cubicBezTo>
                    <a:pt x="1583" y="0"/>
                    <a:pt x="1107" y="225"/>
                    <a:pt x="796" y="643"/>
                  </a:cubicBezTo>
                  <a:lnTo>
                    <a:pt x="518" y="1002"/>
                  </a:lnTo>
                  <a:cubicBezTo>
                    <a:pt x="0" y="1698"/>
                    <a:pt x="140" y="2673"/>
                    <a:pt x="836" y="3190"/>
                  </a:cubicBezTo>
                  <a:lnTo>
                    <a:pt x="11976" y="11505"/>
                  </a:lnTo>
                  <a:cubicBezTo>
                    <a:pt x="12259" y="11715"/>
                    <a:pt x="12588" y="11817"/>
                    <a:pt x="12913" y="11817"/>
                  </a:cubicBezTo>
                  <a:cubicBezTo>
                    <a:pt x="13389" y="11817"/>
                    <a:pt x="13857" y="11600"/>
                    <a:pt x="14164" y="11187"/>
                  </a:cubicBezTo>
                  <a:lnTo>
                    <a:pt x="14442" y="10809"/>
                  </a:lnTo>
                  <a:cubicBezTo>
                    <a:pt x="14960" y="10112"/>
                    <a:pt x="14820" y="9138"/>
                    <a:pt x="14124" y="8620"/>
                  </a:cubicBezTo>
                  <a:lnTo>
                    <a:pt x="2984" y="305"/>
                  </a:lnTo>
                  <a:cubicBezTo>
                    <a:pt x="2707" y="99"/>
                    <a:pt x="2385" y="0"/>
                    <a:pt x="206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3807913" y="2429355"/>
              <a:ext cx="82668" cy="73935"/>
            </a:xfrm>
            <a:custGeom>
              <a:avLst/>
              <a:gdLst/>
              <a:ahLst/>
              <a:cxnLst/>
              <a:rect l="l" t="t" r="r" b="b"/>
              <a:pathLst>
                <a:path w="2906" h="2599" extrusionOk="0">
                  <a:moveTo>
                    <a:pt x="1738" y="1"/>
                  </a:moveTo>
                  <a:cubicBezTo>
                    <a:pt x="1378" y="1"/>
                    <a:pt x="1093" y="360"/>
                    <a:pt x="777" y="791"/>
                  </a:cubicBezTo>
                  <a:cubicBezTo>
                    <a:pt x="339" y="1388"/>
                    <a:pt x="1" y="1885"/>
                    <a:pt x="598" y="2323"/>
                  </a:cubicBezTo>
                  <a:cubicBezTo>
                    <a:pt x="839" y="2508"/>
                    <a:pt x="1120" y="2599"/>
                    <a:pt x="1397" y="2599"/>
                  </a:cubicBezTo>
                  <a:cubicBezTo>
                    <a:pt x="1803" y="2599"/>
                    <a:pt x="2199" y="2403"/>
                    <a:pt x="2448" y="2025"/>
                  </a:cubicBezTo>
                  <a:cubicBezTo>
                    <a:pt x="2905" y="1468"/>
                    <a:pt x="2786" y="612"/>
                    <a:pt x="2189" y="174"/>
                  </a:cubicBezTo>
                  <a:cubicBezTo>
                    <a:pt x="2024" y="53"/>
                    <a:pt x="1875" y="1"/>
                    <a:pt x="173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3361430" y="2232782"/>
              <a:ext cx="425575" cy="336050"/>
            </a:xfrm>
            <a:custGeom>
              <a:avLst/>
              <a:gdLst/>
              <a:ahLst/>
              <a:cxnLst/>
              <a:rect l="l" t="t" r="r" b="b"/>
              <a:pathLst>
                <a:path w="14960" h="11813" extrusionOk="0">
                  <a:moveTo>
                    <a:pt x="2052" y="0"/>
                  </a:moveTo>
                  <a:cubicBezTo>
                    <a:pt x="1575" y="0"/>
                    <a:pt x="1104" y="225"/>
                    <a:pt x="796" y="639"/>
                  </a:cubicBezTo>
                  <a:lnTo>
                    <a:pt x="518" y="1017"/>
                  </a:lnTo>
                  <a:cubicBezTo>
                    <a:pt x="0" y="1713"/>
                    <a:pt x="140" y="2668"/>
                    <a:pt x="836" y="3205"/>
                  </a:cubicBezTo>
                  <a:lnTo>
                    <a:pt x="11976" y="11501"/>
                  </a:lnTo>
                  <a:cubicBezTo>
                    <a:pt x="12259" y="11711"/>
                    <a:pt x="12588" y="11813"/>
                    <a:pt x="12913" y="11813"/>
                  </a:cubicBezTo>
                  <a:cubicBezTo>
                    <a:pt x="13389" y="11813"/>
                    <a:pt x="13857" y="11596"/>
                    <a:pt x="14164" y="11182"/>
                  </a:cubicBezTo>
                  <a:lnTo>
                    <a:pt x="14443" y="10804"/>
                  </a:lnTo>
                  <a:cubicBezTo>
                    <a:pt x="14960" y="10108"/>
                    <a:pt x="14821" y="9133"/>
                    <a:pt x="14124" y="8616"/>
                  </a:cubicBezTo>
                  <a:lnTo>
                    <a:pt x="2984" y="321"/>
                  </a:lnTo>
                  <a:cubicBezTo>
                    <a:pt x="2703" y="104"/>
                    <a:pt x="2376" y="0"/>
                    <a:pt x="20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3686243" y="2477772"/>
              <a:ext cx="82668" cy="73935"/>
            </a:xfrm>
            <a:custGeom>
              <a:avLst/>
              <a:gdLst/>
              <a:ahLst/>
              <a:cxnLst/>
              <a:rect l="l" t="t" r="r" b="b"/>
              <a:pathLst>
                <a:path w="2906" h="2599" extrusionOk="0">
                  <a:moveTo>
                    <a:pt x="1735" y="1"/>
                  </a:moveTo>
                  <a:cubicBezTo>
                    <a:pt x="1376" y="1"/>
                    <a:pt x="1087" y="369"/>
                    <a:pt x="757" y="800"/>
                  </a:cubicBezTo>
                  <a:cubicBezTo>
                    <a:pt x="339" y="1397"/>
                    <a:pt x="1" y="1894"/>
                    <a:pt x="598" y="2352"/>
                  </a:cubicBezTo>
                  <a:cubicBezTo>
                    <a:pt x="835" y="2518"/>
                    <a:pt x="1110" y="2599"/>
                    <a:pt x="1382" y="2599"/>
                  </a:cubicBezTo>
                  <a:cubicBezTo>
                    <a:pt x="1793" y="2599"/>
                    <a:pt x="2196" y="2413"/>
                    <a:pt x="2448" y="2053"/>
                  </a:cubicBezTo>
                  <a:cubicBezTo>
                    <a:pt x="2905" y="1476"/>
                    <a:pt x="2786" y="621"/>
                    <a:pt x="2189" y="183"/>
                  </a:cubicBezTo>
                  <a:cubicBezTo>
                    <a:pt x="2023" y="56"/>
                    <a:pt x="1874" y="1"/>
                    <a:pt x="173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2504108" y="1323999"/>
              <a:ext cx="928100" cy="827936"/>
            </a:xfrm>
            <a:custGeom>
              <a:avLst/>
              <a:gdLst/>
              <a:ahLst/>
              <a:cxnLst/>
              <a:rect l="l" t="t" r="r" b="b"/>
              <a:pathLst>
                <a:path w="32625" h="29104" extrusionOk="0">
                  <a:moveTo>
                    <a:pt x="8057" y="1"/>
                  </a:moveTo>
                  <a:lnTo>
                    <a:pt x="0" y="10803"/>
                  </a:lnTo>
                  <a:lnTo>
                    <a:pt x="24568" y="29104"/>
                  </a:lnTo>
                  <a:lnTo>
                    <a:pt x="26298" y="26757"/>
                  </a:lnTo>
                  <a:lnTo>
                    <a:pt x="23971" y="24071"/>
                  </a:lnTo>
                  <a:lnTo>
                    <a:pt x="27094" y="25722"/>
                  </a:lnTo>
                  <a:lnTo>
                    <a:pt x="32624" y="18302"/>
                  </a:lnTo>
                  <a:lnTo>
                    <a:pt x="8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4"/>
            <p:cNvSpPr/>
            <p:nvPr/>
          </p:nvSpPr>
          <p:spPr>
            <a:xfrm>
              <a:off x="3154304" y="2053165"/>
              <a:ext cx="58317" cy="51149"/>
            </a:xfrm>
            <a:custGeom>
              <a:avLst/>
              <a:gdLst/>
              <a:ahLst/>
              <a:cxnLst/>
              <a:rect l="l" t="t" r="r" b="b"/>
              <a:pathLst>
                <a:path w="2050" h="1798" extrusionOk="0">
                  <a:moveTo>
                    <a:pt x="1019" y="1"/>
                  </a:moveTo>
                  <a:cubicBezTo>
                    <a:pt x="746" y="1"/>
                    <a:pt x="477" y="132"/>
                    <a:pt x="299" y="369"/>
                  </a:cubicBezTo>
                  <a:cubicBezTo>
                    <a:pt x="1" y="767"/>
                    <a:pt x="100" y="1324"/>
                    <a:pt x="498" y="1622"/>
                  </a:cubicBezTo>
                  <a:cubicBezTo>
                    <a:pt x="667" y="1742"/>
                    <a:pt x="855" y="1798"/>
                    <a:pt x="1037" y="1798"/>
                  </a:cubicBezTo>
                  <a:cubicBezTo>
                    <a:pt x="1307" y="1798"/>
                    <a:pt x="1565" y="1676"/>
                    <a:pt x="1731" y="1463"/>
                  </a:cubicBezTo>
                  <a:cubicBezTo>
                    <a:pt x="2050" y="1065"/>
                    <a:pt x="1950" y="488"/>
                    <a:pt x="1552" y="190"/>
                  </a:cubicBezTo>
                  <a:cubicBezTo>
                    <a:pt x="1392" y="61"/>
                    <a:pt x="1205" y="1"/>
                    <a:pt x="1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3164488" y="2061415"/>
              <a:ext cx="38518" cy="33881"/>
            </a:xfrm>
            <a:custGeom>
              <a:avLst/>
              <a:gdLst/>
              <a:ahLst/>
              <a:cxnLst/>
              <a:rect l="l" t="t" r="r" b="b"/>
              <a:pathLst>
                <a:path w="1354" h="1191" extrusionOk="0">
                  <a:moveTo>
                    <a:pt x="684" y="0"/>
                  </a:moveTo>
                  <a:cubicBezTo>
                    <a:pt x="501" y="0"/>
                    <a:pt x="318" y="84"/>
                    <a:pt x="200" y="238"/>
                  </a:cubicBezTo>
                  <a:cubicBezTo>
                    <a:pt x="1" y="496"/>
                    <a:pt x="60" y="874"/>
                    <a:pt x="339" y="1073"/>
                  </a:cubicBezTo>
                  <a:cubicBezTo>
                    <a:pt x="434" y="1152"/>
                    <a:pt x="550" y="1191"/>
                    <a:pt x="669" y="1191"/>
                  </a:cubicBezTo>
                  <a:cubicBezTo>
                    <a:pt x="849" y="1191"/>
                    <a:pt x="1035" y="1102"/>
                    <a:pt x="1155" y="934"/>
                  </a:cubicBezTo>
                  <a:cubicBezTo>
                    <a:pt x="1354" y="695"/>
                    <a:pt x="1294" y="317"/>
                    <a:pt x="1035" y="119"/>
                  </a:cubicBezTo>
                  <a:cubicBezTo>
                    <a:pt x="931" y="38"/>
                    <a:pt x="807"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1" name="Google Shape;2921;p34"/>
          <p:cNvSpPr txBox="1"/>
          <p:nvPr/>
        </p:nvSpPr>
        <p:spPr>
          <a:xfrm>
            <a:off x="457188" y="3429453"/>
            <a:ext cx="22626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b="1" dirty="0">
                <a:solidFill>
                  <a:schemeClr val="accent1"/>
                </a:solidFill>
                <a:latin typeface="Fira Sans Extra Condensed"/>
                <a:ea typeface="Fira Sans Extra Condensed"/>
                <a:cs typeface="Fira Sans Extra Condensed"/>
                <a:sym typeface="Fira Sans Extra Condensed"/>
              </a:rPr>
              <a:t>MTO – Program</a:t>
            </a:r>
            <a:endParaRPr sz="2000" b="1" dirty="0">
              <a:solidFill>
                <a:schemeClr val="accent1"/>
              </a:solidFill>
              <a:latin typeface="Fira Sans Extra Condensed"/>
              <a:ea typeface="Fira Sans Extra Condensed"/>
              <a:cs typeface="Fira Sans Extra Condensed"/>
              <a:sym typeface="Fira Sans Extra Condensed"/>
            </a:endParaRPr>
          </a:p>
        </p:txBody>
      </p:sp>
      <p:sp>
        <p:nvSpPr>
          <p:cNvPr id="2922" name="Google Shape;2922;p34"/>
          <p:cNvSpPr txBox="1"/>
          <p:nvPr/>
        </p:nvSpPr>
        <p:spPr>
          <a:xfrm>
            <a:off x="462434" y="2009150"/>
            <a:ext cx="2841063"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b="1" dirty="0">
                <a:solidFill>
                  <a:schemeClr val="accent4"/>
                </a:solidFill>
                <a:latin typeface="Fira Sans Extra Condensed"/>
                <a:ea typeface="Fira Sans Extra Condensed"/>
                <a:cs typeface="Fira Sans Extra Condensed"/>
                <a:sym typeface="Fira Sans Extra Condensed"/>
              </a:rPr>
              <a:t>KP TEVTA – Skill Program</a:t>
            </a:r>
            <a:endParaRPr sz="2000" b="1" dirty="0">
              <a:solidFill>
                <a:schemeClr val="accent4"/>
              </a:solidFill>
              <a:latin typeface="Fira Sans Extra Condensed"/>
              <a:ea typeface="Fira Sans Extra Condensed"/>
              <a:cs typeface="Fira Sans Extra Condensed"/>
              <a:sym typeface="Fira Sans Extra Condensed"/>
            </a:endParaRPr>
          </a:p>
        </p:txBody>
      </p:sp>
      <p:sp>
        <p:nvSpPr>
          <p:cNvPr id="2923" name="Google Shape;2923;p34"/>
          <p:cNvSpPr txBox="1"/>
          <p:nvPr/>
        </p:nvSpPr>
        <p:spPr>
          <a:xfrm>
            <a:off x="457188" y="2368973"/>
            <a:ext cx="2402100" cy="54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buNone/>
            </a:pPr>
            <a:r>
              <a:rPr lang="en" sz="1000" dirty="0">
                <a:latin typeface="Roboto"/>
                <a:ea typeface="Roboto"/>
                <a:cs typeface="Roboto"/>
                <a:sym typeface="Roboto"/>
              </a:rPr>
              <a:t>1</a:t>
            </a:r>
            <a:r>
              <a:rPr lang="en" sz="1000" baseline="30000" dirty="0">
                <a:latin typeface="Roboto"/>
                <a:ea typeface="Roboto"/>
                <a:cs typeface="Roboto"/>
                <a:sym typeface="Roboto"/>
              </a:rPr>
              <a:t>st</a:t>
            </a:r>
            <a:r>
              <a:rPr lang="en" sz="1000" dirty="0">
                <a:latin typeface="Roboto"/>
                <a:ea typeface="Roboto"/>
                <a:cs typeface="Roboto"/>
                <a:sym typeface="Roboto"/>
              </a:rPr>
              <a:t> Pilot Program in Pakistan </a:t>
            </a:r>
          </a:p>
          <a:p>
            <a:pPr marL="0" lvl="0" indent="0" algn="l" rtl="0">
              <a:lnSpc>
                <a:spcPct val="115000"/>
              </a:lnSpc>
              <a:spcBef>
                <a:spcPts val="0"/>
              </a:spcBef>
              <a:buNone/>
            </a:pPr>
            <a:r>
              <a:rPr lang="en" sz="1000" dirty="0">
                <a:latin typeface="Roboto"/>
                <a:ea typeface="Roboto"/>
                <a:cs typeface="Roboto"/>
                <a:sym typeface="Roboto"/>
              </a:rPr>
              <a:t>(Technicians for Steel I</a:t>
            </a:r>
            <a:r>
              <a:rPr lang="en-GB" sz="1000" dirty="0">
                <a:latin typeface="Roboto"/>
                <a:ea typeface="Roboto"/>
                <a:cs typeface="Roboto"/>
                <a:sym typeface="Roboto"/>
              </a:rPr>
              <a:t>n</a:t>
            </a:r>
            <a:r>
              <a:rPr lang="en" sz="1000" dirty="0" err="1">
                <a:latin typeface="Roboto"/>
                <a:ea typeface="Roboto"/>
                <a:cs typeface="Roboto"/>
                <a:sym typeface="Roboto"/>
              </a:rPr>
              <a:t>dustry</a:t>
            </a:r>
            <a:r>
              <a:rPr lang="en" sz="1000" dirty="0">
                <a:latin typeface="Roboto"/>
                <a:ea typeface="Roboto"/>
                <a:cs typeface="Roboto"/>
                <a:sym typeface="Roboto"/>
              </a:rPr>
              <a:t>)</a:t>
            </a:r>
          </a:p>
          <a:p>
            <a:pPr marL="0" lvl="0" indent="0" algn="l" rtl="0">
              <a:lnSpc>
                <a:spcPct val="115000"/>
              </a:lnSpc>
              <a:spcBef>
                <a:spcPts val="0"/>
              </a:spcBef>
              <a:buNone/>
            </a:pPr>
            <a:r>
              <a:rPr lang="en" sz="1000" dirty="0">
                <a:latin typeface="Roboto"/>
                <a:ea typeface="Roboto"/>
                <a:cs typeface="Roboto"/>
                <a:sym typeface="Roboto"/>
              </a:rPr>
              <a:t>In-House Curriculum Development </a:t>
            </a:r>
          </a:p>
          <a:p>
            <a:pPr marL="0" lvl="0" indent="0" algn="l" rtl="0">
              <a:lnSpc>
                <a:spcPct val="115000"/>
              </a:lnSpc>
              <a:spcBef>
                <a:spcPts val="0"/>
              </a:spcBef>
              <a:buNone/>
            </a:pPr>
            <a:r>
              <a:rPr lang="en" sz="1000" dirty="0">
                <a:latin typeface="Roboto"/>
                <a:ea typeface="Roboto"/>
                <a:cs typeface="Roboto"/>
                <a:sym typeface="Roboto"/>
              </a:rPr>
              <a:t>Course Approval from NAVTCC</a:t>
            </a:r>
          </a:p>
          <a:p>
            <a:pPr marL="0" lvl="0" indent="0" algn="l" rtl="0">
              <a:lnSpc>
                <a:spcPct val="115000"/>
              </a:lnSpc>
              <a:spcBef>
                <a:spcPts val="0"/>
              </a:spcBef>
              <a:buNone/>
            </a:pPr>
            <a:r>
              <a:rPr lang="en" sz="1000" dirty="0">
                <a:latin typeface="Roboto"/>
                <a:ea typeface="Roboto"/>
                <a:cs typeface="Roboto"/>
                <a:sym typeface="Roboto"/>
              </a:rPr>
              <a:t>3</a:t>
            </a:r>
            <a:r>
              <a:rPr lang="en" sz="1000" baseline="30000" dirty="0">
                <a:latin typeface="Roboto"/>
                <a:ea typeface="Roboto"/>
                <a:cs typeface="Roboto"/>
                <a:sym typeface="Roboto"/>
              </a:rPr>
              <a:t>rd</a:t>
            </a:r>
            <a:r>
              <a:rPr lang="en" sz="1000" dirty="0">
                <a:latin typeface="Roboto"/>
                <a:ea typeface="Roboto"/>
                <a:cs typeface="Roboto"/>
                <a:sym typeface="Roboto"/>
              </a:rPr>
              <a:t> Batch Started</a:t>
            </a:r>
            <a:r>
              <a:rPr lang="en" sz="1000" dirty="0">
                <a:solidFill>
                  <a:srgbClr val="000000"/>
                </a:solidFill>
                <a:latin typeface="Roboto"/>
                <a:ea typeface="Roboto"/>
                <a:cs typeface="Roboto"/>
                <a:sym typeface="Roboto"/>
              </a:rPr>
              <a:t>– Average 71 Students </a:t>
            </a:r>
            <a:r>
              <a:rPr lang="en" sz="1000" dirty="0">
                <a:latin typeface="Roboto"/>
                <a:ea typeface="Roboto"/>
                <a:cs typeface="Roboto"/>
                <a:sym typeface="Roboto"/>
              </a:rPr>
              <a:t>P</a:t>
            </a:r>
            <a:r>
              <a:rPr lang="en" sz="1000" dirty="0">
                <a:solidFill>
                  <a:srgbClr val="000000"/>
                </a:solidFill>
                <a:latin typeface="Roboto"/>
                <a:ea typeface="Roboto"/>
                <a:cs typeface="Roboto"/>
                <a:sym typeface="Roboto"/>
              </a:rPr>
              <a:t>articipated - Placements</a:t>
            </a:r>
            <a:endParaRPr sz="1000" dirty="0">
              <a:solidFill>
                <a:srgbClr val="000000"/>
              </a:solidFill>
              <a:latin typeface="Roboto"/>
              <a:ea typeface="Roboto"/>
              <a:cs typeface="Roboto"/>
              <a:sym typeface="Roboto"/>
            </a:endParaRPr>
          </a:p>
        </p:txBody>
      </p:sp>
      <p:sp>
        <p:nvSpPr>
          <p:cNvPr id="2924" name="Google Shape;2924;p34"/>
          <p:cNvSpPr txBox="1"/>
          <p:nvPr/>
        </p:nvSpPr>
        <p:spPr>
          <a:xfrm>
            <a:off x="457188" y="3793909"/>
            <a:ext cx="2402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buNone/>
            </a:pPr>
            <a:r>
              <a:rPr lang="en" sz="1000" dirty="0">
                <a:latin typeface="Roboto"/>
                <a:ea typeface="Roboto"/>
                <a:cs typeface="Roboto"/>
                <a:sym typeface="Roboto"/>
              </a:rPr>
              <a:t>Managements Program </a:t>
            </a:r>
          </a:p>
          <a:p>
            <a:pPr marL="0" lvl="0" indent="0" algn="l" rtl="0">
              <a:spcBef>
                <a:spcPts val="0"/>
              </a:spcBef>
              <a:buNone/>
            </a:pPr>
            <a:r>
              <a:rPr lang="en" sz="1000" dirty="0">
                <a:latin typeface="Roboto"/>
                <a:ea typeface="Roboto"/>
                <a:cs typeface="Roboto"/>
                <a:sym typeface="Roboto"/>
              </a:rPr>
              <a:t>(LUMS, IBA, NUST, IM Sciences etc.)</a:t>
            </a:r>
          </a:p>
          <a:p>
            <a:pPr marL="0" lvl="0" indent="0" algn="l" rtl="0">
              <a:spcBef>
                <a:spcPts val="0"/>
              </a:spcBef>
              <a:buNone/>
            </a:pPr>
            <a:r>
              <a:rPr lang="en" sz="1000" dirty="0">
                <a:latin typeface="Roboto"/>
                <a:ea typeface="Roboto"/>
                <a:cs typeface="Roboto"/>
                <a:sym typeface="Roboto"/>
              </a:rPr>
              <a:t>3</a:t>
            </a:r>
            <a:r>
              <a:rPr lang="en" sz="1000" baseline="30000" dirty="0">
                <a:latin typeface="Roboto"/>
                <a:ea typeface="Roboto"/>
                <a:cs typeface="Roboto"/>
                <a:sym typeface="Roboto"/>
              </a:rPr>
              <a:t>rd</a:t>
            </a:r>
            <a:r>
              <a:rPr lang="en" sz="1000" dirty="0">
                <a:latin typeface="Roboto"/>
                <a:ea typeface="Roboto"/>
                <a:cs typeface="Roboto"/>
                <a:sym typeface="Roboto"/>
              </a:rPr>
              <a:t> Batch </a:t>
            </a:r>
          </a:p>
          <a:p>
            <a:pPr marL="0" lvl="0" indent="0" algn="l" rtl="0">
              <a:spcBef>
                <a:spcPts val="0"/>
              </a:spcBef>
              <a:buNone/>
            </a:pPr>
            <a:r>
              <a:rPr lang="en" sz="1000" dirty="0">
                <a:latin typeface="Roboto"/>
                <a:ea typeface="Roboto"/>
                <a:cs typeface="Roboto"/>
                <a:sym typeface="Roboto"/>
              </a:rPr>
              <a:t>Retention Ratio &gt; 30%.</a:t>
            </a:r>
            <a:endParaRPr sz="1000" dirty="0">
              <a:solidFill>
                <a:srgbClr val="000000"/>
              </a:solidFill>
              <a:latin typeface="Roboto"/>
              <a:ea typeface="Roboto"/>
              <a:cs typeface="Roboto"/>
              <a:sym typeface="Roboto"/>
            </a:endParaRPr>
          </a:p>
        </p:txBody>
      </p:sp>
      <p:sp>
        <p:nvSpPr>
          <p:cNvPr id="2925" name="Google Shape;2925;p34"/>
          <p:cNvSpPr txBox="1"/>
          <p:nvPr/>
        </p:nvSpPr>
        <p:spPr>
          <a:xfrm>
            <a:off x="6424207" y="3426427"/>
            <a:ext cx="2262600" cy="478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2000" b="1" dirty="0">
                <a:solidFill>
                  <a:schemeClr val="accent5"/>
                </a:solidFill>
                <a:latin typeface="Fira Sans Extra Condensed"/>
                <a:ea typeface="Fira Sans Extra Condensed"/>
                <a:cs typeface="Fira Sans Extra Condensed"/>
                <a:sym typeface="Fira Sans Extra Condensed"/>
              </a:rPr>
              <a:t>UNDP – FATA</a:t>
            </a:r>
          </a:p>
          <a:p>
            <a:pPr marL="0" lvl="0" indent="0" algn="r" rtl="0">
              <a:lnSpc>
                <a:spcPct val="115000"/>
              </a:lnSpc>
              <a:spcBef>
                <a:spcPts val="0"/>
              </a:spcBef>
              <a:spcAft>
                <a:spcPts val="1600"/>
              </a:spcAft>
              <a:buNone/>
            </a:pPr>
            <a:endParaRPr sz="2000" b="1" dirty="0">
              <a:solidFill>
                <a:schemeClr val="accent5"/>
              </a:solidFill>
              <a:latin typeface="Fira Sans Extra Condensed"/>
              <a:ea typeface="Fira Sans Extra Condensed"/>
              <a:cs typeface="Fira Sans Extra Condensed"/>
              <a:sym typeface="Fira Sans Extra Condensed"/>
            </a:endParaRPr>
          </a:p>
        </p:txBody>
      </p:sp>
      <p:sp>
        <p:nvSpPr>
          <p:cNvPr id="2926" name="Google Shape;2926;p34"/>
          <p:cNvSpPr txBox="1"/>
          <p:nvPr/>
        </p:nvSpPr>
        <p:spPr>
          <a:xfrm>
            <a:off x="5393484" y="2002823"/>
            <a:ext cx="3463992" cy="478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2000" b="1" dirty="0">
                <a:solidFill>
                  <a:schemeClr val="accent2"/>
                </a:solidFill>
                <a:latin typeface="Fira Sans Extra Condensed"/>
                <a:ea typeface="Fira Sans Extra Condensed"/>
                <a:cs typeface="Fira Sans Extra Condensed"/>
                <a:sym typeface="Fira Sans Extra Condensed"/>
              </a:rPr>
              <a:t>STEEL FIXER – Skill Program</a:t>
            </a:r>
            <a:endParaRPr sz="2000" b="1" dirty="0">
              <a:solidFill>
                <a:schemeClr val="accent2"/>
              </a:solidFill>
              <a:latin typeface="Fira Sans Extra Condensed"/>
              <a:ea typeface="Fira Sans Extra Condensed"/>
              <a:cs typeface="Fira Sans Extra Condensed"/>
              <a:sym typeface="Fira Sans Extra Condensed"/>
            </a:endParaRPr>
          </a:p>
        </p:txBody>
      </p:sp>
      <p:sp>
        <p:nvSpPr>
          <p:cNvPr id="2927" name="Google Shape;2927;p34"/>
          <p:cNvSpPr txBox="1"/>
          <p:nvPr/>
        </p:nvSpPr>
        <p:spPr>
          <a:xfrm>
            <a:off x="6284613" y="3786025"/>
            <a:ext cx="2401800" cy="54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000" dirty="0">
                <a:latin typeface="Roboto"/>
                <a:ea typeface="Roboto"/>
                <a:cs typeface="Roboto"/>
                <a:sym typeface="Roboto"/>
              </a:rPr>
              <a:t>Capacity Development – Internships - Jobs</a:t>
            </a:r>
            <a:endParaRPr sz="1000" dirty="0">
              <a:solidFill>
                <a:srgbClr val="000000"/>
              </a:solidFill>
              <a:latin typeface="Roboto"/>
              <a:ea typeface="Roboto"/>
              <a:cs typeface="Roboto"/>
              <a:sym typeface="Roboto"/>
            </a:endParaRPr>
          </a:p>
        </p:txBody>
      </p:sp>
      <p:sp>
        <p:nvSpPr>
          <p:cNvPr id="2928" name="Google Shape;2928;p34"/>
          <p:cNvSpPr txBox="1"/>
          <p:nvPr/>
        </p:nvSpPr>
        <p:spPr>
          <a:xfrm>
            <a:off x="6284613" y="2368973"/>
            <a:ext cx="2401800" cy="54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buNone/>
            </a:pPr>
            <a:r>
              <a:rPr lang="en-US" sz="1000" dirty="0">
                <a:latin typeface="Roboto"/>
                <a:ea typeface="Roboto"/>
                <a:cs typeface="Roboto"/>
                <a:sym typeface="Roboto"/>
              </a:rPr>
              <a:t>Collaboration with PITAC</a:t>
            </a:r>
            <a:endParaRPr lang="en-US" sz="1000" dirty="0">
              <a:solidFill>
                <a:srgbClr val="000000"/>
              </a:solidFill>
              <a:latin typeface="Roboto"/>
              <a:ea typeface="Roboto"/>
              <a:cs typeface="Roboto"/>
              <a:sym typeface="Roboto"/>
            </a:endParaRPr>
          </a:p>
          <a:p>
            <a:pPr marL="0" lvl="0" indent="0" algn="r" rtl="0">
              <a:lnSpc>
                <a:spcPct val="115000"/>
              </a:lnSpc>
              <a:spcBef>
                <a:spcPts val="0"/>
              </a:spcBef>
              <a:buNone/>
            </a:pPr>
            <a:r>
              <a:rPr lang="en-US" sz="1000" dirty="0">
                <a:solidFill>
                  <a:srgbClr val="000000"/>
                </a:solidFill>
                <a:latin typeface="Roboto"/>
                <a:ea typeface="Roboto"/>
                <a:cs typeface="Roboto"/>
                <a:sym typeface="Roboto"/>
              </a:rPr>
              <a:t>Government Accredited </a:t>
            </a:r>
            <a:r>
              <a:rPr lang="en-US" sz="1000" dirty="0">
                <a:latin typeface="Roboto"/>
                <a:ea typeface="Roboto"/>
                <a:cs typeface="Roboto"/>
                <a:sym typeface="Roboto"/>
              </a:rPr>
              <a:t>C</a:t>
            </a:r>
            <a:r>
              <a:rPr lang="en-US" sz="1000" dirty="0">
                <a:solidFill>
                  <a:srgbClr val="000000"/>
                </a:solidFill>
                <a:latin typeface="Roboto"/>
                <a:ea typeface="Roboto"/>
                <a:cs typeface="Roboto"/>
                <a:sym typeface="Roboto"/>
              </a:rPr>
              <a:t>ertificate </a:t>
            </a:r>
          </a:p>
          <a:p>
            <a:pPr marL="0" lvl="0" indent="0" algn="r" rtl="0">
              <a:lnSpc>
                <a:spcPct val="115000"/>
              </a:lnSpc>
              <a:spcBef>
                <a:spcPts val="0"/>
              </a:spcBef>
              <a:buNone/>
            </a:pPr>
            <a:r>
              <a:rPr lang="en-US" sz="1000" dirty="0">
                <a:solidFill>
                  <a:srgbClr val="000000"/>
                </a:solidFill>
                <a:latin typeface="Roboto"/>
                <a:ea typeface="Roboto"/>
                <a:cs typeface="Roboto"/>
                <a:sym typeface="Roboto"/>
              </a:rPr>
              <a:t>5</a:t>
            </a:r>
            <a:r>
              <a:rPr lang="en-US" sz="1000" baseline="30000" dirty="0">
                <a:solidFill>
                  <a:srgbClr val="000000"/>
                </a:solidFill>
                <a:latin typeface="Roboto"/>
                <a:ea typeface="Roboto"/>
                <a:cs typeface="Roboto"/>
                <a:sym typeface="Roboto"/>
              </a:rPr>
              <a:t>th</a:t>
            </a:r>
            <a:r>
              <a:rPr lang="en-US" sz="1000" dirty="0">
                <a:solidFill>
                  <a:srgbClr val="000000"/>
                </a:solidFill>
                <a:latin typeface="Roboto"/>
                <a:ea typeface="Roboto"/>
                <a:cs typeface="Roboto"/>
                <a:sym typeface="Roboto"/>
              </a:rPr>
              <a:t> Batch Ongoing – Averag</a:t>
            </a:r>
            <a:r>
              <a:rPr lang="en-US" sz="1000" dirty="0">
                <a:latin typeface="Roboto"/>
                <a:ea typeface="Roboto"/>
                <a:cs typeface="Roboto"/>
                <a:sym typeface="Roboto"/>
              </a:rPr>
              <a:t>e 30 Persons/Batch</a:t>
            </a:r>
            <a:endParaRPr sz="1000" dirty="0">
              <a:solidFill>
                <a:srgbClr val="000000"/>
              </a:solidFill>
              <a:latin typeface="Roboto"/>
              <a:ea typeface="Roboto"/>
              <a:cs typeface="Roboto"/>
              <a:sym typeface="Roboto"/>
            </a:endParaRPr>
          </a:p>
        </p:txBody>
      </p:sp>
      <p:cxnSp>
        <p:nvCxnSpPr>
          <p:cNvPr id="2" name="Straight Connector 1">
            <a:extLst>
              <a:ext uri="{FF2B5EF4-FFF2-40B4-BE49-F238E27FC236}">
                <a16:creationId xmlns:a16="http://schemas.microsoft.com/office/drawing/2014/main" id="{CD246EAF-FF40-1893-72D9-21D74B97F2F6}"/>
              </a:ext>
            </a:extLst>
          </p:cNvPr>
          <p:cNvCxnSpPr/>
          <p:nvPr/>
        </p:nvCxnSpPr>
        <p:spPr>
          <a:xfrm>
            <a:off x="383458" y="442316"/>
            <a:ext cx="0" cy="44131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9"/>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Few Success Stories</a:t>
            </a:r>
            <a:endParaRPr b="1" dirty="0"/>
          </a:p>
        </p:txBody>
      </p:sp>
      <p:grpSp>
        <p:nvGrpSpPr>
          <p:cNvPr id="561" name="Google Shape;561;p19"/>
          <p:cNvGrpSpPr/>
          <p:nvPr/>
        </p:nvGrpSpPr>
        <p:grpSpPr>
          <a:xfrm>
            <a:off x="5460863" y="1911766"/>
            <a:ext cx="1347861" cy="1678111"/>
            <a:chOff x="5422238" y="1987966"/>
            <a:chExt cx="1347861" cy="1678111"/>
          </a:xfrm>
        </p:grpSpPr>
        <p:sp>
          <p:nvSpPr>
            <p:cNvPr id="562" name="Google Shape;562;p19"/>
            <p:cNvSpPr/>
            <p:nvPr/>
          </p:nvSpPr>
          <p:spPr>
            <a:xfrm>
              <a:off x="5601004" y="3072411"/>
              <a:ext cx="1070824" cy="569607"/>
            </a:xfrm>
            <a:custGeom>
              <a:avLst/>
              <a:gdLst/>
              <a:ahLst/>
              <a:cxnLst/>
              <a:rect l="l" t="t" r="r" b="b"/>
              <a:pathLst>
                <a:path w="17069" h="9877" extrusionOk="0">
                  <a:moveTo>
                    <a:pt x="12462" y="1"/>
                  </a:moveTo>
                  <a:cubicBezTo>
                    <a:pt x="12356" y="1"/>
                    <a:pt x="12241" y="9"/>
                    <a:pt x="12135" y="9"/>
                  </a:cubicBezTo>
                  <a:cubicBezTo>
                    <a:pt x="11797" y="1203"/>
                    <a:pt x="11081" y="2078"/>
                    <a:pt x="10007" y="2675"/>
                  </a:cubicBezTo>
                  <a:cubicBezTo>
                    <a:pt x="9330" y="2218"/>
                    <a:pt x="8912" y="1541"/>
                    <a:pt x="8216" y="1203"/>
                  </a:cubicBezTo>
                  <a:cubicBezTo>
                    <a:pt x="7898" y="1422"/>
                    <a:pt x="7759" y="1780"/>
                    <a:pt x="7619" y="2078"/>
                  </a:cubicBezTo>
                  <a:cubicBezTo>
                    <a:pt x="7520" y="2218"/>
                    <a:pt x="7440" y="2397"/>
                    <a:pt x="7341" y="2536"/>
                  </a:cubicBezTo>
                  <a:cubicBezTo>
                    <a:pt x="7232" y="2681"/>
                    <a:pt x="7145" y="2738"/>
                    <a:pt x="7040" y="2738"/>
                  </a:cubicBezTo>
                  <a:cubicBezTo>
                    <a:pt x="6973" y="2738"/>
                    <a:pt x="6897" y="2714"/>
                    <a:pt x="6804" y="2675"/>
                  </a:cubicBezTo>
                  <a:cubicBezTo>
                    <a:pt x="6008" y="2317"/>
                    <a:pt x="5332" y="1780"/>
                    <a:pt x="4735" y="1143"/>
                  </a:cubicBezTo>
                  <a:cubicBezTo>
                    <a:pt x="4417" y="805"/>
                    <a:pt x="4079" y="427"/>
                    <a:pt x="3780" y="89"/>
                  </a:cubicBezTo>
                  <a:cubicBezTo>
                    <a:pt x="3382" y="109"/>
                    <a:pt x="3024" y="129"/>
                    <a:pt x="2666" y="308"/>
                  </a:cubicBezTo>
                  <a:cubicBezTo>
                    <a:pt x="1930" y="686"/>
                    <a:pt x="1294" y="1183"/>
                    <a:pt x="856" y="1899"/>
                  </a:cubicBezTo>
                  <a:cubicBezTo>
                    <a:pt x="538" y="2416"/>
                    <a:pt x="359" y="3013"/>
                    <a:pt x="239" y="3610"/>
                  </a:cubicBezTo>
                  <a:cubicBezTo>
                    <a:pt x="40" y="4426"/>
                    <a:pt x="1" y="5281"/>
                    <a:pt x="60" y="6097"/>
                  </a:cubicBezTo>
                  <a:cubicBezTo>
                    <a:pt x="80" y="6892"/>
                    <a:pt x="160" y="7688"/>
                    <a:pt x="199" y="8484"/>
                  </a:cubicBezTo>
                  <a:lnTo>
                    <a:pt x="279" y="9458"/>
                  </a:lnTo>
                  <a:cubicBezTo>
                    <a:pt x="299" y="9697"/>
                    <a:pt x="478" y="9797"/>
                    <a:pt x="677" y="9856"/>
                  </a:cubicBezTo>
                  <a:cubicBezTo>
                    <a:pt x="737" y="9866"/>
                    <a:pt x="801" y="9871"/>
                    <a:pt x="866" y="9871"/>
                  </a:cubicBezTo>
                  <a:cubicBezTo>
                    <a:pt x="931" y="9871"/>
                    <a:pt x="995" y="9866"/>
                    <a:pt x="1055" y="9856"/>
                  </a:cubicBezTo>
                  <a:cubicBezTo>
                    <a:pt x="1652" y="9836"/>
                    <a:pt x="2248" y="9777"/>
                    <a:pt x="2825" y="9757"/>
                  </a:cubicBezTo>
                  <a:cubicBezTo>
                    <a:pt x="3084" y="9737"/>
                    <a:pt x="3382" y="9737"/>
                    <a:pt x="3740" y="9737"/>
                  </a:cubicBezTo>
                  <a:cubicBezTo>
                    <a:pt x="3502" y="8643"/>
                    <a:pt x="3561" y="7569"/>
                    <a:pt x="3681" y="6494"/>
                  </a:cubicBezTo>
                  <a:lnTo>
                    <a:pt x="3681" y="6494"/>
                  </a:lnTo>
                  <a:cubicBezTo>
                    <a:pt x="3919" y="6514"/>
                    <a:pt x="3959" y="6554"/>
                    <a:pt x="3959" y="6594"/>
                  </a:cubicBezTo>
                  <a:lnTo>
                    <a:pt x="3959" y="6853"/>
                  </a:lnTo>
                  <a:cubicBezTo>
                    <a:pt x="3820" y="7807"/>
                    <a:pt x="3880" y="8762"/>
                    <a:pt x="4138" y="9737"/>
                  </a:cubicBezTo>
                  <a:cubicBezTo>
                    <a:pt x="4198" y="9757"/>
                    <a:pt x="4238" y="9777"/>
                    <a:pt x="4277" y="9777"/>
                  </a:cubicBezTo>
                  <a:cubicBezTo>
                    <a:pt x="6366" y="9797"/>
                    <a:pt x="8435" y="9856"/>
                    <a:pt x="10524" y="9876"/>
                  </a:cubicBezTo>
                  <a:cubicBezTo>
                    <a:pt x="10842" y="9876"/>
                    <a:pt x="11160" y="9836"/>
                    <a:pt x="11499" y="9777"/>
                  </a:cubicBezTo>
                  <a:cubicBezTo>
                    <a:pt x="11856" y="9715"/>
                    <a:pt x="12213" y="9665"/>
                    <a:pt x="12580" y="9665"/>
                  </a:cubicBezTo>
                  <a:cubicBezTo>
                    <a:pt x="12683" y="9665"/>
                    <a:pt x="12786" y="9669"/>
                    <a:pt x="12891" y="9677"/>
                  </a:cubicBezTo>
                  <a:cubicBezTo>
                    <a:pt x="12923" y="9681"/>
                    <a:pt x="12955" y="9683"/>
                    <a:pt x="12989" y="9683"/>
                  </a:cubicBezTo>
                  <a:cubicBezTo>
                    <a:pt x="13123" y="9683"/>
                    <a:pt x="13269" y="9657"/>
                    <a:pt x="13428" y="9657"/>
                  </a:cubicBezTo>
                  <a:cubicBezTo>
                    <a:pt x="13428" y="9458"/>
                    <a:pt x="13448" y="9279"/>
                    <a:pt x="13428" y="9140"/>
                  </a:cubicBezTo>
                  <a:cubicBezTo>
                    <a:pt x="13388" y="8404"/>
                    <a:pt x="13349" y="7708"/>
                    <a:pt x="13408" y="6992"/>
                  </a:cubicBezTo>
                  <a:cubicBezTo>
                    <a:pt x="13408" y="6872"/>
                    <a:pt x="13428" y="6753"/>
                    <a:pt x="13448" y="6654"/>
                  </a:cubicBezTo>
                  <a:cubicBezTo>
                    <a:pt x="13488" y="6594"/>
                    <a:pt x="13567" y="6574"/>
                    <a:pt x="13647" y="6494"/>
                  </a:cubicBezTo>
                  <a:cubicBezTo>
                    <a:pt x="13786" y="6773"/>
                    <a:pt x="13806" y="6992"/>
                    <a:pt x="13786" y="7250"/>
                  </a:cubicBezTo>
                  <a:cubicBezTo>
                    <a:pt x="13726" y="7509"/>
                    <a:pt x="13707" y="7807"/>
                    <a:pt x="13726" y="8086"/>
                  </a:cubicBezTo>
                  <a:cubicBezTo>
                    <a:pt x="13726" y="8484"/>
                    <a:pt x="13786" y="8901"/>
                    <a:pt x="13826" y="9299"/>
                  </a:cubicBezTo>
                  <a:cubicBezTo>
                    <a:pt x="13826" y="9439"/>
                    <a:pt x="13886" y="9538"/>
                    <a:pt x="13906" y="9657"/>
                  </a:cubicBezTo>
                  <a:cubicBezTo>
                    <a:pt x="14029" y="9666"/>
                    <a:pt x="14142" y="9670"/>
                    <a:pt x="14253" y="9670"/>
                  </a:cubicBezTo>
                  <a:cubicBezTo>
                    <a:pt x="14408" y="9670"/>
                    <a:pt x="14558" y="9661"/>
                    <a:pt x="14721" y="9637"/>
                  </a:cubicBezTo>
                  <a:cubicBezTo>
                    <a:pt x="15020" y="9578"/>
                    <a:pt x="15318" y="9578"/>
                    <a:pt x="15636" y="9558"/>
                  </a:cubicBezTo>
                  <a:cubicBezTo>
                    <a:pt x="16074" y="9538"/>
                    <a:pt x="16492" y="9558"/>
                    <a:pt x="16929" y="9439"/>
                  </a:cubicBezTo>
                  <a:cubicBezTo>
                    <a:pt x="17009" y="8742"/>
                    <a:pt x="17068" y="8086"/>
                    <a:pt x="17009" y="7449"/>
                  </a:cubicBezTo>
                  <a:cubicBezTo>
                    <a:pt x="16969" y="6693"/>
                    <a:pt x="16889" y="5918"/>
                    <a:pt x="16889" y="5182"/>
                  </a:cubicBezTo>
                  <a:cubicBezTo>
                    <a:pt x="16889" y="4366"/>
                    <a:pt x="16750" y="3570"/>
                    <a:pt x="16452" y="2794"/>
                  </a:cubicBezTo>
                  <a:cubicBezTo>
                    <a:pt x="16074" y="1780"/>
                    <a:pt x="15457" y="984"/>
                    <a:pt x="14423" y="527"/>
                  </a:cubicBezTo>
                  <a:cubicBezTo>
                    <a:pt x="13866" y="288"/>
                    <a:pt x="13229" y="89"/>
                    <a:pt x="12612" y="9"/>
                  </a:cubicBezTo>
                  <a:cubicBezTo>
                    <a:pt x="12566" y="3"/>
                    <a:pt x="12515" y="1"/>
                    <a:pt x="124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9"/>
            <p:cNvSpPr/>
            <p:nvPr/>
          </p:nvSpPr>
          <p:spPr>
            <a:xfrm>
              <a:off x="5817837" y="2273518"/>
              <a:ext cx="615305" cy="425547"/>
            </a:xfrm>
            <a:custGeom>
              <a:avLst/>
              <a:gdLst/>
              <a:ahLst/>
              <a:cxnLst/>
              <a:rect l="l" t="t" r="r" b="b"/>
              <a:pathLst>
                <a:path w="9808" h="7379" extrusionOk="0">
                  <a:moveTo>
                    <a:pt x="3530" y="1"/>
                  </a:moveTo>
                  <a:cubicBezTo>
                    <a:pt x="3369" y="1"/>
                    <a:pt x="3207" y="7"/>
                    <a:pt x="3044" y="18"/>
                  </a:cubicBezTo>
                  <a:cubicBezTo>
                    <a:pt x="2825" y="18"/>
                    <a:pt x="2586" y="38"/>
                    <a:pt x="2387" y="118"/>
                  </a:cubicBezTo>
                  <a:cubicBezTo>
                    <a:pt x="1890" y="237"/>
                    <a:pt x="1393" y="456"/>
                    <a:pt x="1134" y="913"/>
                  </a:cubicBezTo>
                  <a:cubicBezTo>
                    <a:pt x="736" y="1570"/>
                    <a:pt x="338" y="2246"/>
                    <a:pt x="219" y="3022"/>
                  </a:cubicBezTo>
                  <a:cubicBezTo>
                    <a:pt x="199" y="3201"/>
                    <a:pt x="159" y="3340"/>
                    <a:pt x="119" y="3519"/>
                  </a:cubicBezTo>
                  <a:cubicBezTo>
                    <a:pt x="0" y="3917"/>
                    <a:pt x="0" y="4335"/>
                    <a:pt x="40" y="4753"/>
                  </a:cubicBezTo>
                  <a:cubicBezTo>
                    <a:pt x="100" y="5091"/>
                    <a:pt x="100" y="5429"/>
                    <a:pt x="100" y="5747"/>
                  </a:cubicBezTo>
                  <a:cubicBezTo>
                    <a:pt x="100" y="6205"/>
                    <a:pt x="139" y="6622"/>
                    <a:pt x="298" y="7040"/>
                  </a:cubicBezTo>
                  <a:cubicBezTo>
                    <a:pt x="338" y="7179"/>
                    <a:pt x="438" y="7279"/>
                    <a:pt x="497" y="7378"/>
                  </a:cubicBezTo>
                  <a:cubicBezTo>
                    <a:pt x="736" y="7339"/>
                    <a:pt x="816" y="7199"/>
                    <a:pt x="915" y="7080"/>
                  </a:cubicBezTo>
                  <a:cubicBezTo>
                    <a:pt x="1333" y="6543"/>
                    <a:pt x="1512" y="5926"/>
                    <a:pt x="1651" y="5310"/>
                  </a:cubicBezTo>
                  <a:cubicBezTo>
                    <a:pt x="1790" y="4792"/>
                    <a:pt x="1950" y="4255"/>
                    <a:pt x="2109" y="3798"/>
                  </a:cubicBezTo>
                  <a:cubicBezTo>
                    <a:pt x="2254" y="3725"/>
                    <a:pt x="2387" y="3690"/>
                    <a:pt x="2513" y="3690"/>
                  </a:cubicBezTo>
                  <a:cubicBezTo>
                    <a:pt x="2663" y="3690"/>
                    <a:pt x="2804" y="3740"/>
                    <a:pt x="2944" y="3837"/>
                  </a:cubicBezTo>
                  <a:cubicBezTo>
                    <a:pt x="3621" y="4255"/>
                    <a:pt x="4376" y="4514"/>
                    <a:pt x="5093" y="4852"/>
                  </a:cubicBezTo>
                  <a:cubicBezTo>
                    <a:pt x="5292" y="4932"/>
                    <a:pt x="5490" y="5011"/>
                    <a:pt x="5689" y="5011"/>
                  </a:cubicBezTo>
                  <a:cubicBezTo>
                    <a:pt x="5957" y="5039"/>
                    <a:pt x="6214" y="5067"/>
                    <a:pt x="6475" y="5067"/>
                  </a:cubicBezTo>
                  <a:cubicBezTo>
                    <a:pt x="6584" y="5067"/>
                    <a:pt x="6693" y="5063"/>
                    <a:pt x="6803" y="5051"/>
                  </a:cubicBezTo>
                  <a:cubicBezTo>
                    <a:pt x="7221" y="5031"/>
                    <a:pt x="7679" y="4951"/>
                    <a:pt x="8096" y="4892"/>
                  </a:cubicBezTo>
                  <a:cubicBezTo>
                    <a:pt x="8216" y="4852"/>
                    <a:pt x="8355" y="4812"/>
                    <a:pt x="8454" y="4733"/>
                  </a:cubicBezTo>
                  <a:cubicBezTo>
                    <a:pt x="9011" y="4355"/>
                    <a:pt x="9469" y="3897"/>
                    <a:pt x="9807" y="3300"/>
                  </a:cubicBezTo>
                  <a:cubicBezTo>
                    <a:pt x="9708" y="3241"/>
                    <a:pt x="9668" y="3201"/>
                    <a:pt x="9608" y="3201"/>
                  </a:cubicBezTo>
                  <a:cubicBezTo>
                    <a:pt x="8912" y="3022"/>
                    <a:pt x="8375" y="2644"/>
                    <a:pt x="7957" y="2047"/>
                  </a:cubicBezTo>
                  <a:cubicBezTo>
                    <a:pt x="7878" y="1928"/>
                    <a:pt x="7758" y="1828"/>
                    <a:pt x="7679" y="1709"/>
                  </a:cubicBezTo>
                  <a:cubicBezTo>
                    <a:pt x="7321" y="1172"/>
                    <a:pt x="6863" y="834"/>
                    <a:pt x="6286" y="575"/>
                  </a:cubicBezTo>
                  <a:cubicBezTo>
                    <a:pt x="5384" y="201"/>
                    <a:pt x="4482" y="1"/>
                    <a:pt x="35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9"/>
            <p:cNvSpPr/>
            <p:nvPr/>
          </p:nvSpPr>
          <p:spPr>
            <a:xfrm>
              <a:off x="5579439" y="2262216"/>
              <a:ext cx="1114487" cy="1403861"/>
            </a:xfrm>
            <a:custGeom>
              <a:avLst/>
              <a:gdLst/>
              <a:ahLst/>
              <a:cxnLst/>
              <a:rect l="l" t="t" r="r" b="b"/>
              <a:pathLst>
                <a:path w="17765" h="24343" extrusionOk="0">
                  <a:moveTo>
                    <a:pt x="7119" y="268"/>
                  </a:moveTo>
                  <a:cubicBezTo>
                    <a:pt x="8111" y="268"/>
                    <a:pt x="9082" y="452"/>
                    <a:pt x="9987" y="851"/>
                  </a:cubicBezTo>
                  <a:cubicBezTo>
                    <a:pt x="10524" y="1109"/>
                    <a:pt x="11021" y="1428"/>
                    <a:pt x="11359" y="1945"/>
                  </a:cubicBezTo>
                  <a:cubicBezTo>
                    <a:pt x="11419" y="2064"/>
                    <a:pt x="11518" y="2164"/>
                    <a:pt x="11618" y="2263"/>
                  </a:cubicBezTo>
                  <a:cubicBezTo>
                    <a:pt x="12016" y="2840"/>
                    <a:pt x="12573" y="3218"/>
                    <a:pt x="13269" y="3397"/>
                  </a:cubicBezTo>
                  <a:cubicBezTo>
                    <a:pt x="13309" y="3417"/>
                    <a:pt x="13368" y="3437"/>
                    <a:pt x="13448" y="3496"/>
                  </a:cubicBezTo>
                  <a:cubicBezTo>
                    <a:pt x="13110" y="4093"/>
                    <a:pt x="12652" y="4531"/>
                    <a:pt x="12095" y="4909"/>
                  </a:cubicBezTo>
                  <a:cubicBezTo>
                    <a:pt x="11996" y="4988"/>
                    <a:pt x="11877" y="5028"/>
                    <a:pt x="11777" y="5048"/>
                  </a:cubicBezTo>
                  <a:cubicBezTo>
                    <a:pt x="11359" y="5128"/>
                    <a:pt x="10922" y="5207"/>
                    <a:pt x="10504" y="5227"/>
                  </a:cubicBezTo>
                  <a:cubicBezTo>
                    <a:pt x="10432" y="5231"/>
                    <a:pt x="10360" y="5232"/>
                    <a:pt x="10289" y="5232"/>
                  </a:cubicBezTo>
                  <a:cubicBezTo>
                    <a:pt x="9989" y="5232"/>
                    <a:pt x="9699" y="5203"/>
                    <a:pt x="9410" y="5187"/>
                  </a:cubicBezTo>
                  <a:cubicBezTo>
                    <a:pt x="9211" y="5147"/>
                    <a:pt x="9012" y="5108"/>
                    <a:pt x="8813" y="5028"/>
                  </a:cubicBezTo>
                  <a:cubicBezTo>
                    <a:pt x="8117" y="4710"/>
                    <a:pt x="7381" y="4451"/>
                    <a:pt x="6724" y="4033"/>
                  </a:cubicBezTo>
                  <a:cubicBezTo>
                    <a:pt x="6573" y="3936"/>
                    <a:pt x="6433" y="3886"/>
                    <a:pt x="6289" y="3886"/>
                  </a:cubicBezTo>
                  <a:cubicBezTo>
                    <a:pt x="6168" y="3886"/>
                    <a:pt x="6045" y="3921"/>
                    <a:pt x="5909" y="3994"/>
                  </a:cubicBezTo>
                  <a:cubicBezTo>
                    <a:pt x="5750" y="4451"/>
                    <a:pt x="5590" y="4949"/>
                    <a:pt x="5451" y="5486"/>
                  </a:cubicBezTo>
                  <a:cubicBezTo>
                    <a:pt x="5332" y="6102"/>
                    <a:pt x="5153" y="6699"/>
                    <a:pt x="4735" y="7216"/>
                  </a:cubicBezTo>
                  <a:cubicBezTo>
                    <a:pt x="4616" y="7296"/>
                    <a:pt x="4516" y="7435"/>
                    <a:pt x="4297" y="7475"/>
                  </a:cubicBezTo>
                  <a:cubicBezTo>
                    <a:pt x="4238" y="7375"/>
                    <a:pt x="4138" y="7276"/>
                    <a:pt x="4098" y="7137"/>
                  </a:cubicBezTo>
                  <a:cubicBezTo>
                    <a:pt x="3939" y="6739"/>
                    <a:pt x="3900" y="6321"/>
                    <a:pt x="3900" y="5884"/>
                  </a:cubicBezTo>
                  <a:cubicBezTo>
                    <a:pt x="3900" y="5545"/>
                    <a:pt x="3900" y="5227"/>
                    <a:pt x="3840" y="4909"/>
                  </a:cubicBezTo>
                  <a:cubicBezTo>
                    <a:pt x="3800" y="4491"/>
                    <a:pt x="3800" y="4093"/>
                    <a:pt x="3919" y="3695"/>
                  </a:cubicBezTo>
                  <a:cubicBezTo>
                    <a:pt x="3959" y="3536"/>
                    <a:pt x="3999" y="3357"/>
                    <a:pt x="4019" y="3218"/>
                  </a:cubicBezTo>
                  <a:cubicBezTo>
                    <a:pt x="4158" y="2442"/>
                    <a:pt x="4536" y="1805"/>
                    <a:pt x="4934" y="1149"/>
                  </a:cubicBezTo>
                  <a:cubicBezTo>
                    <a:pt x="5193" y="731"/>
                    <a:pt x="5650" y="512"/>
                    <a:pt x="6147" y="373"/>
                  </a:cubicBezTo>
                  <a:cubicBezTo>
                    <a:pt x="6386" y="333"/>
                    <a:pt x="6605" y="314"/>
                    <a:pt x="6824" y="274"/>
                  </a:cubicBezTo>
                  <a:cubicBezTo>
                    <a:pt x="6922" y="270"/>
                    <a:pt x="7021" y="268"/>
                    <a:pt x="7119" y="268"/>
                  </a:cubicBezTo>
                  <a:close/>
                  <a:moveTo>
                    <a:pt x="11916" y="6102"/>
                  </a:moveTo>
                  <a:cubicBezTo>
                    <a:pt x="11976" y="6202"/>
                    <a:pt x="12016" y="6341"/>
                    <a:pt x="12115" y="6421"/>
                  </a:cubicBezTo>
                  <a:cubicBezTo>
                    <a:pt x="12195" y="6520"/>
                    <a:pt x="12354" y="6540"/>
                    <a:pt x="12414" y="6620"/>
                  </a:cubicBezTo>
                  <a:cubicBezTo>
                    <a:pt x="12493" y="6719"/>
                    <a:pt x="12613" y="6878"/>
                    <a:pt x="12593" y="6997"/>
                  </a:cubicBezTo>
                  <a:cubicBezTo>
                    <a:pt x="12553" y="7415"/>
                    <a:pt x="12374" y="7773"/>
                    <a:pt x="11996" y="7992"/>
                  </a:cubicBezTo>
                  <a:cubicBezTo>
                    <a:pt x="11976" y="8012"/>
                    <a:pt x="11916" y="8012"/>
                    <a:pt x="11877" y="8012"/>
                  </a:cubicBezTo>
                  <a:cubicBezTo>
                    <a:pt x="11817" y="8012"/>
                    <a:pt x="11797" y="7992"/>
                    <a:pt x="11717" y="7972"/>
                  </a:cubicBezTo>
                  <a:cubicBezTo>
                    <a:pt x="11717" y="7853"/>
                    <a:pt x="11678" y="7734"/>
                    <a:pt x="11697" y="7614"/>
                  </a:cubicBezTo>
                  <a:cubicBezTo>
                    <a:pt x="11797" y="7117"/>
                    <a:pt x="11618" y="6600"/>
                    <a:pt x="11857" y="6122"/>
                  </a:cubicBezTo>
                  <a:cubicBezTo>
                    <a:pt x="11857" y="6122"/>
                    <a:pt x="11877" y="6122"/>
                    <a:pt x="11916" y="6102"/>
                  </a:cubicBezTo>
                  <a:close/>
                  <a:moveTo>
                    <a:pt x="6207" y="4252"/>
                  </a:moveTo>
                  <a:cubicBezTo>
                    <a:pt x="6605" y="4411"/>
                    <a:pt x="6963" y="4531"/>
                    <a:pt x="7321" y="4730"/>
                  </a:cubicBezTo>
                  <a:cubicBezTo>
                    <a:pt x="7699" y="4929"/>
                    <a:pt x="8057" y="5128"/>
                    <a:pt x="8455" y="5307"/>
                  </a:cubicBezTo>
                  <a:cubicBezTo>
                    <a:pt x="8694" y="5406"/>
                    <a:pt x="8912" y="5506"/>
                    <a:pt x="9151" y="5525"/>
                  </a:cubicBezTo>
                  <a:cubicBezTo>
                    <a:pt x="9504" y="5537"/>
                    <a:pt x="9850" y="5570"/>
                    <a:pt x="10198" y="5570"/>
                  </a:cubicBezTo>
                  <a:cubicBezTo>
                    <a:pt x="10437" y="5570"/>
                    <a:pt x="10678" y="5554"/>
                    <a:pt x="10922" y="5506"/>
                  </a:cubicBezTo>
                  <a:cubicBezTo>
                    <a:pt x="10961" y="5499"/>
                    <a:pt x="11006" y="5497"/>
                    <a:pt x="11051" y="5497"/>
                  </a:cubicBezTo>
                  <a:cubicBezTo>
                    <a:pt x="11143" y="5497"/>
                    <a:pt x="11240" y="5506"/>
                    <a:pt x="11320" y="5506"/>
                  </a:cubicBezTo>
                  <a:cubicBezTo>
                    <a:pt x="11379" y="5585"/>
                    <a:pt x="11399" y="5605"/>
                    <a:pt x="11399" y="5645"/>
                  </a:cubicBezTo>
                  <a:cubicBezTo>
                    <a:pt x="11379" y="6341"/>
                    <a:pt x="11320" y="7017"/>
                    <a:pt x="11280" y="7714"/>
                  </a:cubicBezTo>
                  <a:cubicBezTo>
                    <a:pt x="11280" y="7773"/>
                    <a:pt x="11220" y="7793"/>
                    <a:pt x="11200" y="7833"/>
                  </a:cubicBezTo>
                  <a:cubicBezTo>
                    <a:pt x="11180" y="8271"/>
                    <a:pt x="11140" y="8688"/>
                    <a:pt x="11140" y="9126"/>
                  </a:cubicBezTo>
                  <a:cubicBezTo>
                    <a:pt x="11140" y="9504"/>
                    <a:pt x="11041" y="9862"/>
                    <a:pt x="10922" y="10200"/>
                  </a:cubicBezTo>
                  <a:cubicBezTo>
                    <a:pt x="10683" y="10857"/>
                    <a:pt x="10186" y="11155"/>
                    <a:pt x="9549" y="11294"/>
                  </a:cubicBezTo>
                  <a:cubicBezTo>
                    <a:pt x="9329" y="11347"/>
                    <a:pt x="9102" y="11372"/>
                    <a:pt x="8868" y="11372"/>
                  </a:cubicBezTo>
                  <a:cubicBezTo>
                    <a:pt x="8658" y="11372"/>
                    <a:pt x="8442" y="11352"/>
                    <a:pt x="8216" y="11314"/>
                  </a:cubicBezTo>
                  <a:cubicBezTo>
                    <a:pt x="7679" y="11255"/>
                    <a:pt x="7142" y="11095"/>
                    <a:pt x="6605" y="11016"/>
                  </a:cubicBezTo>
                  <a:cubicBezTo>
                    <a:pt x="6307" y="10976"/>
                    <a:pt x="6028" y="10817"/>
                    <a:pt x="5809" y="10598"/>
                  </a:cubicBezTo>
                  <a:cubicBezTo>
                    <a:pt x="5531" y="10320"/>
                    <a:pt x="5292" y="10001"/>
                    <a:pt x="5153" y="9623"/>
                  </a:cubicBezTo>
                  <a:cubicBezTo>
                    <a:pt x="5033" y="9285"/>
                    <a:pt x="4954" y="8927"/>
                    <a:pt x="4894" y="8569"/>
                  </a:cubicBezTo>
                  <a:cubicBezTo>
                    <a:pt x="4815" y="8291"/>
                    <a:pt x="4795" y="8012"/>
                    <a:pt x="4715" y="7674"/>
                  </a:cubicBezTo>
                  <a:cubicBezTo>
                    <a:pt x="5093" y="7216"/>
                    <a:pt x="5391" y="6679"/>
                    <a:pt x="5610" y="6082"/>
                  </a:cubicBezTo>
                  <a:cubicBezTo>
                    <a:pt x="5690" y="5844"/>
                    <a:pt x="5750" y="5605"/>
                    <a:pt x="5809" y="5386"/>
                  </a:cubicBezTo>
                  <a:cubicBezTo>
                    <a:pt x="5869" y="5008"/>
                    <a:pt x="6028" y="4630"/>
                    <a:pt x="6207" y="4252"/>
                  </a:cubicBezTo>
                  <a:close/>
                  <a:moveTo>
                    <a:pt x="9211" y="12010"/>
                  </a:moveTo>
                  <a:cubicBezTo>
                    <a:pt x="9390" y="12309"/>
                    <a:pt x="9211" y="12607"/>
                    <a:pt x="9231" y="12906"/>
                  </a:cubicBezTo>
                  <a:cubicBezTo>
                    <a:pt x="9271" y="13184"/>
                    <a:pt x="9271" y="13483"/>
                    <a:pt x="9290" y="13761"/>
                  </a:cubicBezTo>
                  <a:cubicBezTo>
                    <a:pt x="9131" y="13801"/>
                    <a:pt x="9012" y="13860"/>
                    <a:pt x="8912" y="13880"/>
                  </a:cubicBezTo>
                  <a:cubicBezTo>
                    <a:pt x="8515" y="13880"/>
                    <a:pt x="8137" y="13781"/>
                    <a:pt x="7799" y="13642"/>
                  </a:cubicBezTo>
                  <a:cubicBezTo>
                    <a:pt x="7580" y="13542"/>
                    <a:pt x="7440" y="13363"/>
                    <a:pt x="7421" y="13105"/>
                  </a:cubicBezTo>
                  <a:cubicBezTo>
                    <a:pt x="7401" y="12786"/>
                    <a:pt x="7341" y="12468"/>
                    <a:pt x="7540" y="12150"/>
                  </a:cubicBezTo>
                  <a:cubicBezTo>
                    <a:pt x="7720" y="12169"/>
                    <a:pt x="7902" y="12180"/>
                    <a:pt x="8084" y="12180"/>
                  </a:cubicBezTo>
                  <a:cubicBezTo>
                    <a:pt x="8465" y="12180"/>
                    <a:pt x="8847" y="12132"/>
                    <a:pt x="9211" y="12010"/>
                  </a:cubicBezTo>
                  <a:close/>
                  <a:moveTo>
                    <a:pt x="9846" y="14010"/>
                  </a:moveTo>
                  <a:cubicBezTo>
                    <a:pt x="9943" y="14010"/>
                    <a:pt x="10036" y="14023"/>
                    <a:pt x="10126" y="14040"/>
                  </a:cubicBezTo>
                  <a:cubicBezTo>
                    <a:pt x="10192" y="14046"/>
                    <a:pt x="10259" y="14048"/>
                    <a:pt x="10325" y="14048"/>
                  </a:cubicBezTo>
                  <a:cubicBezTo>
                    <a:pt x="10457" y="14048"/>
                    <a:pt x="10590" y="14040"/>
                    <a:pt x="10723" y="14040"/>
                  </a:cubicBezTo>
                  <a:cubicBezTo>
                    <a:pt x="10858" y="14027"/>
                    <a:pt x="10992" y="14023"/>
                    <a:pt x="11125" y="14023"/>
                  </a:cubicBezTo>
                  <a:cubicBezTo>
                    <a:pt x="11421" y="14023"/>
                    <a:pt x="11714" y="14046"/>
                    <a:pt x="12016" y="14059"/>
                  </a:cubicBezTo>
                  <a:cubicBezTo>
                    <a:pt x="12056" y="14696"/>
                    <a:pt x="11717" y="15154"/>
                    <a:pt x="11320" y="15571"/>
                  </a:cubicBezTo>
                  <a:cubicBezTo>
                    <a:pt x="11160" y="15770"/>
                    <a:pt x="10922" y="15929"/>
                    <a:pt x="10723" y="16088"/>
                  </a:cubicBezTo>
                  <a:cubicBezTo>
                    <a:pt x="10641" y="16171"/>
                    <a:pt x="10574" y="16210"/>
                    <a:pt x="10507" y="16210"/>
                  </a:cubicBezTo>
                  <a:cubicBezTo>
                    <a:pt x="10445" y="16210"/>
                    <a:pt x="10382" y="16176"/>
                    <a:pt x="10305" y="16108"/>
                  </a:cubicBezTo>
                  <a:cubicBezTo>
                    <a:pt x="9788" y="15691"/>
                    <a:pt x="9290" y="15273"/>
                    <a:pt x="8773" y="14855"/>
                  </a:cubicBezTo>
                  <a:cubicBezTo>
                    <a:pt x="8773" y="14378"/>
                    <a:pt x="8773" y="14378"/>
                    <a:pt x="9131" y="14258"/>
                  </a:cubicBezTo>
                  <a:cubicBezTo>
                    <a:pt x="9231" y="14219"/>
                    <a:pt x="9330" y="14199"/>
                    <a:pt x="9410" y="14119"/>
                  </a:cubicBezTo>
                  <a:cubicBezTo>
                    <a:pt x="9562" y="14037"/>
                    <a:pt x="9708" y="14010"/>
                    <a:pt x="9846" y="14010"/>
                  </a:cubicBezTo>
                  <a:close/>
                  <a:moveTo>
                    <a:pt x="6320" y="13855"/>
                  </a:moveTo>
                  <a:cubicBezTo>
                    <a:pt x="6886" y="13855"/>
                    <a:pt x="7452" y="13932"/>
                    <a:pt x="8017" y="14179"/>
                  </a:cubicBezTo>
                  <a:cubicBezTo>
                    <a:pt x="8336" y="14298"/>
                    <a:pt x="8415" y="14477"/>
                    <a:pt x="8336" y="14795"/>
                  </a:cubicBezTo>
                  <a:cubicBezTo>
                    <a:pt x="8316" y="14875"/>
                    <a:pt x="8296" y="14955"/>
                    <a:pt x="8236" y="15034"/>
                  </a:cubicBezTo>
                  <a:cubicBezTo>
                    <a:pt x="8017" y="15472"/>
                    <a:pt x="7739" y="15890"/>
                    <a:pt x="7421" y="16327"/>
                  </a:cubicBezTo>
                  <a:cubicBezTo>
                    <a:pt x="7122" y="16287"/>
                    <a:pt x="6864" y="16188"/>
                    <a:pt x="6685" y="16049"/>
                  </a:cubicBezTo>
                  <a:cubicBezTo>
                    <a:pt x="6048" y="15571"/>
                    <a:pt x="5411" y="15094"/>
                    <a:pt x="4914" y="14477"/>
                  </a:cubicBezTo>
                  <a:cubicBezTo>
                    <a:pt x="4815" y="14338"/>
                    <a:pt x="4655" y="14199"/>
                    <a:pt x="4735" y="13980"/>
                  </a:cubicBezTo>
                  <a:cubicBezTo>
                    <a:pt x="5263" y="13922"/>
                    <a:pt x="5792" y="13855"/>
                    <a:pt x="6320" y="13855"/>
                  </a:cubicBezTo>
                  <a:close/>
                  <a:moveTo>
                    <a:pt x="12796" y="14070"/>
                  </a:moveTo>
                  <a:cubicBezTo>
                    <a:pt x="12847" y="14070"/>
                    <a:pt x="12898" y="14073"/>
                    <a:pt x="12951" y="14079"/>
                  </a:cubicBezTo>
                  <a:cubicBezTo>
                    <a:pt x="13567" y="14159"/>
                    <a:pt x="14184" y="14318"/>
                    <a:pt x="14761" y="14597"/>
                  </a:cubicBezTo>
                  <a:cubicBezTo>
                    <a:pt x="15775" y="15054"/>
                    <a:pt x="16372" y="15850"/>
                    <a:pt x="16770" y="16864"/>
                  </a:cubicBezTo>
                  <a:cubicBezTo>
                    <a:pt x="17068" y="17640"/>
                    <a:pt x="17228" y="18436"/>
                    <a:pt x="17228" y="19251"/>
                  </a:cubicBezTo>
                  <a:cubicBezTo>
                    <a:pt x="17228" y="19987"/>
                    <a:pt x="17287" y="20763"/>
                    <a:pt x="17347" y="21519"/>
                  </a:cubicBezTo>
                  <a:cubicBezTo>
                    <a:pt x="17446" y="22215"/>
                    <a:pt x="17387" y="22852"/>
                    <a:pt x="17267" y="23508"/>
                  </a:cubicBezTo>
                  <a:cubicBezTo>
                    <a:pt x="16850" y="23628"/>
                    <a:pt x="16392" y="23608"/>
                    <a:pt x="15974" y="23628"/>
                  </a:cubicBezTo>
                  <a:cubicBezTo>
                    <a:pt x="15676" y="23648"/>
                    <a:pt x="15358" y="23648"/>
                    <a:pt x="15059" y="23707"/>
                  </a:cubicBezTo>
                  <a:cubicBezTo>
                    <a:pt x="14896" y="23731"/>
                    <a:pt x="14747" y="23740"/>
                    <a:pt x="14591" y="23740"/>
                  </a:cubicBezTo>
                  <a:cubicBezTo>
                    <a:pt x="14481" y="23740"/>
                    <a:pt x="14367" y="23736"/>
                    <a:pt x="14244" y="23727"/>
                  </a:cubicBezTo>
                  <a:cubicBezTo>
                    <a:pt x="14204" y="23608"/>
                    <a:pt x="14184" y="23508"/>
                    <a:pt x="14164" y="23389"/>
                  </a:cubicBezTo>
                  <a:cubicBezTo>
                    <a:pt x="14144" y="22991"/>
                    <a:pt x="14085" y="22554"/>
                    <a:pt x="14065" y="22156"/>
                  </a:cubicBezTo>
                  <a:cubicBezTo>
                    <a:pt x="14065" y="21897"/>
                    <a:pt x="14085" y="21579"/>
                    <a:pt x="14104" y="21320"/>
                  </a:cubicBezTo>
                  <a:cubicBezTo>
                    <a:pt x="14144" y="21062"/>
                    <a:pt x="14144" y="20843"/>
                    <a:pt x="13985" y="20564"/>
                  </a:cubicBezTo>
                  <a:cubicBezTo>
                    <a:pt x="13886" y="20644"/>
                    <a:pt x="13806" y="20664"/>
                    <a:pt x="13786" y="20723"/>
                  </a:cubicBezTo>
                  <a:cubicBezTo>
                    <a:pt x="13746" y="20843"/>
                    <a:pt x="13746" y="20962"/>
                    <a:pt x="13746" y="21062"/>
                  </a:cubicBezTo>
                  <a:cubicBezTo>
                    <a:pt x="13687" y="21778"/>
                    <a:pt x="13746" y="22474"/>
                    <a:pt x="13766" y="23210"/>
                  </a:cubicBezTo>
                  <a:lnTo>
                    <a:pt x="13766" y="23727"/>
                  </a:lnTo>
                  <a:cubicBezTo>
                    <a:pt x="13587" y="23727"/>
                    <a:pt x="13388" y="23747"/>
                    <a:pt x="13209" y="23747"/>
                  </a:cubicBezTo>
                  <a:cubicBezTo>
                    <a:pt x="13158" y="23745"/>
                    <a:pt x="13106" y="23744"/>
                    <a:pt x="13055" y="23744"/>
                  </a:cubicBezTo>
                  <a:cubicBezTo>
                    <a:pt x="12633" y="23744"/>
                    <a:pt x="12225" y="23811"/>
                    <a:pt x="11817" y="23847"/>
                  </a:cubicBezTo>
                  <a:cubicBezTo>
                    <a:pt x="11499" y="23906"/>
                    <a:pt x="11180" y="23946"/>
                    <a:pt x="10842" y="23946"/>
                  </a:cubicBezTo>
                  <a:cubicBezTo>
                    <a:pt x="8753" y="23926"/>
                    <a:pt x="6704" y="23906"/>
                    <a:pt x="4616" y="23847"/>
                  </a:cubicBezTo>
                  <a:cubicBezTo>
                    <a:pt x="4556" y="23847"/>
                    <a:pt x="4536" y="23827"/>
                    <a:pt x="4457" y="23807"/>
                  </a:cubicBezTo>
                  <a:cubicBezTo>
                    <a:pt x="4218" y="22832"/>
                    <a:pt x="4138" y="21877"/>
                    <a:pt x="4297" y="20922"/>
                  </a:cubicBezTo>
                  <a:cubicBezTo>
                    <a:pt x="4317" y="20843"/>
                    <a:pt x="4297" y="20763"/>
                    <a:pt x="4297" y="20664"/>
                  </a:cubicBezTo>
                  <a:cubicBezTo>
                    <a:pt x="4297" y="20624"/>
                    <a:pt x="4238" y="20584"/>
                    <a:pt x="4019" y="20564"/>
                  </a:cubicBezTo>
                  <a:lnTo>
                    <a:pt x="4019" y="20564"/>
                  </a:lnTo>
                  <a:cubicBezTo>
                    <a:pt x="3860" y="21639"/>
                    <a:pt x="3840" y="22713"/>
                    <a:pt x="4059" y="23807"/>
                  </a:cubicBezTo>
                  <a:cubicBezTo>
                    <a:pt x="3721" y="23827"/>
                    <a:pt x="3422" y="23827"/>
                    <a:pt x="3144" y="23827"/>
                  </a:cubicBezTo>
                  <a:cubicBezTo>
                    <a:pt x="2547" y="23847"/>
                    <a:pt x="1950" y="23867"/>
                    <a:pt x="1373" y="23926"/>
                  </a:cubicBezTo>
                  <a:cubicBezTo>
                    <a:pt x="1294" y="23926"/>
                    <a:pt x="1214" y="23935"/>
                    <a:pt x="1134" y="23935"/>
                  </a:cubicBezTo>
                  <a:cubicBezTo>
                    <a:pt x="1095" y="23935"/>
                    <a:pt x="1055" y="23933"/>
                    <a:pt x="1015" y="23926"/>
                  </a:cubicBezTo>
                  <a:cubicBezTo>
                    <a:pt x="816" y="23867"/>
                    <a:pt x="637" y="23767"/>
                    <a:pt x="617" y="23528"/>
                  </a:cubicBezTo>
                  <a:lnTo>
                    <a:pt x="538" y="22554"/>
                  </a:lnTo>
                  <a:cubicBezTo>
                    <a:pt x="478" y="21758"/>
                    <a:pt x="418" y="20962"/>
                    <a:pt x="379" y="20166"/>
                  </a:cubicBezTo>
                  <a:cubicBezTo>
                    <a:pt x="359" y="19331"/>
                    <a:pt x="379" y="18495"/>
                    <a:pt x="558" y="17680"/>
                  </a:cubicBezTo>
                  <a:cubicBezTo>
                    <a:pt x="717" y="17083"/>
                    <a:pt x="856" y="16506"/>
                    <a:pt x="1174" y="15969"/>
                  </a:cubicBezTo>
                  <a:cubicBezTo>
                    <a:pt x="1632" y="15253"/>
                    <a:pt x="2248" y="14756"/>
                    <a:pt x="3004" y="14378"/>
                  </a:cubicBezTo>
                  <a:cubicBezTo>
                    <a:pt x="3323" y="14199"/>
                    <a:pt x="3701" y="14179"/>
                    <a:pt x="4118" y="14159"/>
                  </a:cubicBezTo>
                  <a:cubicBezTo>
                    <a:pt x="4417" y="14497"/>
                    <a:pt x="4735" y="14875"/>
                    <a:pt x="5053" y="15213"/>
                  </a:cubicBezTo>
                  <a:cubicBezTo>
                    <a:pt x="5650" y="15850"/>
                    <a:pt x="6326" y="16387"/>
                    <a:pt x="7122" y="16745"/>
                  </a:cubicBezTo>
                  <a:cubicBezTo>
                    <a:pt x="7224" y="16784"/>
                    <a:pt x="7304" y="16808"/>
                    <a:pt x="7374" y="16808"/>
                  </a:cubicBezTo>
                  <a:cubicBezTo>
                    <a:pt x="7484" y="16808"/>
                    <a:pt x="7570" y="16751"/>
                    <a:pt x="7679" y="16606"/>
                  </a:cubicBezTo>
                  <a:cubicBezTo>
                    <a:pt x="7799" y="16466"/>
                    <a:pt x="7878" y="16307"/>
                    <a:pt x="7938" y="16148"/>
                  </a:cubicBezTo>
                  <a:cubicBezTo>
                    <a:pt x="8117" y="15850"/>
                    <a:pt x="8216" y="15492"/>
                    <a:pt x="8535" y="15273"/>
                  </a:cubicBezTo>
                  <a:cubicBezTo>
                    <a:pt x="9231" y="15611"/>
                    <a:pt x="9688" y="16307"/>
                    <a:pt x="10325" y="16745"/>
                  </a:cubicBezTo>
                  <a:cubicBezTo>
                    <a:pt x="11399" y="16148"/>
                    <a:pt x="12095" y="15273"/>
                    <a:pt x="12473" y="14079"/>
                  </a:cubicBezTo>
                  <a:cubicBezTo>
                    <a:pt x="12593" y="14079"/>
                    <a:pt x="12694" y="14070"/>
                    <a:pt x="12796" y="14070"/>
                  </a:cubicBezTo>
                  <a:close/>
                  <a:moveTo>
                    <a:pt x="7234" y="1"/>
                  </a:moveTo>
                  <a:cubicBezTo>
                    <a:pt x="7051" y="1"/>
                    <a:pt x="6868" y="5"/>
                    <a:pt x="6685" y="15"/>
                  </a:cubicBezTo>
                  <a:cubicBezTo>
                    <a:pt x="5948" y="35"/>
                    <a:pt x="5332" y="234"/>
                    <a:pt x="4834" y="831"/>
                  </a:cubicBezTo>
                  <a:cubicBezTo>
                    <a:pt x="4636" y="1069"/>
                    <a:pt x="4457" y="1308"/>
                    <a:pt x="4357" y="1607"/>
                  </a:cubicBezTo>
                  <a:cubicBezTo>
                    <a:pt x="4258" y="1905"/>
                    <a:pt x="4098" y="2203"/>
                    <a:pt x="3999" y="2502"/>
                  </a:cubicBezTo>
                  <a:cubicBezTo>
                    <a:pt x="3919" y="2681"/>
                    <a:pt x="3840" y="2919"/>
                    <a:pt x="3760" y="3118"/>
                  </a:cubicBezTo>
                  <a:cubicBezTo>
                    <a:pt x="3721" y="3337"/>
                    <a:pt x="3701" y="3596"/>
                    <a:pt x="3621" y="3835"/>
                  </a:cubicBezTo>
                  <a:cubicBezTo>
                    <a:pt x="3522" y="4193"/>
                    <a:pt x="3462" y="4551"/>
                    <a:pt x="3502" y="4929"/>
                  </a:cubicBezTo>
                  <a:cubicBezTo>
                    <a:pt x="3522" y="5486"/>
                    <a:pt x="3541" y="6023"/>
                    <a:pt x="3601" y="6580"/>
                  </a:cubicBezTo>
                  <a:cubicBezTo>
                    <a:pt x="3621" y="6997"/>
                    <a:pt x="3721" y="7415"/>
                    <a:pt x="3919" y="7813"/>
                  </a:cubicBezTo>
                  <a:cubicBezTo>
                    <a:pt x="3959" y="7913"/>
                    <a:pt x="3999" y="8012"/>
                    <a:pt x="4059" y="8072"/>
                  </a:cubicBezTo>
                  <a:cubicBezTo>
                    <a:pt x="4158" y="8111"/>
                    <a:pt x="4297" y="8131"/>
                    <a:pt x="4417" y="8171"/>
                  </a:cubicBezTo>
                  <a:cubicBezTo>
                    <a:pt x="4337" y="8768"/>
                    <a:pt x="4516" y="9305"/>
                    <a:pt x="4735" y="9822"/>
                  </a:cubicBezTo>
                  <a:cubicBezTo>
                    <a:pt x="5113" y="10678"/>
                    <a:pt x="5630" y="11374"/>
                    <a:pt x="6505" y="11792"/>
                  </a:cubicBezTo>
                  <a:cubicBezTo>
                    <a:pt x="6645" y="11871"/>
                    <a:pt x="6804" y="11991"/>
                    <a:pt x="6943" y="12070"/>
                  </a:cubicBezTo>
                  <a:cubicBezTo>
                    <a:pt x="6983" y="12448"/>
                    <a:pt x="7023" y="12786"/>
                    <a:pt x="7023" y="13144"/>
                  </a:cubicBezTo>
                  <a:cubicBezTo>
                    <a:pt x="7023" y="13264"/>
                    <a:pt x="6983" y="13363"/>
                    <a:pt x="6943" y="13463"/>
                  </a:cubicBezTo>
                  <a:cubicBezTo>
                    <a:pt x="6287" y="13502"/>
                    <a:pt x="5650" y="13562"/>
                    <a:pt x="5033" y="13582"/>
                  </a:cubicBezTo>
                  <a:cubicBezTo>
                    <a:pt x="4795" y="13602"/>
                    <a:pt x="4536" y="13602"/>
                    <a:pt x="4317" y="13602"/>
                  </a:cubicBezTo>
                  <a:cubicBezTo>
                    <a:pt x="4258" y="13602"/>
                    <a:pt x="4158" y="13602"/>
                    <a:pt x="4138" y="13662"/>
                  </a:cubicBezTo>
                  <a:cubicBezTo>
                    <a:pt x="3939" y="13860"/>
                    <a:pt x="3701" y="13860"/>
                    <a:pt x="3462" y="13900"/>
                  </a:cubicBezTo>
                  <a:cubicBezTo>
                    <a:pt x="2666" y="14099"/>
                    <a:pt x="1990" y="14557"/>
                    <a:pt x="1473" y="15154"/>
                  </a:cubicBezTo>
                  <a:cubicBezTo>
                    <a:pt x="538" y="16168"/>
                    <a:pt x="219" y="17461"/>
                    <a:pt x="100" y="18814"/>
                  </a:cubicBezTo>
                  <a:cubicBezTo>
                    <a:pt x="1" y="20127"/>
                    <a:pt x="160" y="21420"/>
                    <a:pt x="239" y="22713"/>
                  </a:cubicBezTo>
                  <a:cubicBezTo>
                    <a:pt x="259" y="23150"/>
                    <a:pt x="279" y="23608"/>
                    <a:pt x="379" y="24006"/>
                  </a:cubicBezTo>
                  <a:cubicBezTo>
                    <a:pt x="632" y="24244"/>
                    <a:pt x="899" y="24343"/>
                    <a:pt x="1198" y="24343"/>
                  </a:cubicBezTo>
                  <a:cubicBezTo>
                    <a:pt x="1274" y="24343"/>
                    <a:pt x="1352" y="24336"/>
                    <a:pt x="1433" y="24324"/>
                  </a:cubicBezTo>
                  <a:cubicBezTo>
                    <a:pt x="2069" y="24239"/>
                    <a:pt x="2704" y="24215"/>
                    <a:pt x="3340" y="24215"/>
                  </a:cubicBezTo>
                  <a:cubicBezTo>
                    <a:pt x="3599" y="24215"/>
                    <a:pt x="3859" y="24219"/>
                    <a:pt x="4118" y="24225"/>
                  </a:cubicBezTo>
                  <a:cubicBezTo>
                    <a:pt x="4258" y="24225"/>
                    <a:pt x="4377" y="24205"/>
                    <a:pt x="4536" y="24205"/>
                  </a:cubicBezTo>
                  <a:cubicBezTo>
                    <a:pt x="4844" y="24205"/>
                    <a:pt x="5148" y="24200"/>
                    <a:pt x="5451" y="24200"/>
                  </a:cubicBezTo>
                  <a:cubicBezTo>
                    <a:pt x="5755" y="24200"/>
                    <a:pt x="6058" y="24205"/>
                    <a:pt x="6366" y="24225"/>
                  </a:cubicBezTo>
                  <a:cubicBezTo>
                    <a:pt x="7202" y="24304"/>
                    <a:pt x="7997" y="24324"/>
                    <a:pt x="8813" y="24324"/>
                  </a:cubicBezTo>
                  <a:cubicBezTo>
                    <a:pt x="9489" y="24324"/>
                    <a:pt x="10166" y="24304"/>
                    <a:pt x="10822" y="24284"/>
                  </a:cubicBezTo>
                  <a:cubicBezTo>
                    <a:pt x="11140" y="24244"/>
                    <a:pt x="11479" y="24244"/>
                    <a:pt x="11797" y="24185"/>
                  </a:cubicBezTo>
                  <a:cubicBezTo>
                    <a:pt x="12172" y="24091"/>
                    <a:pt x="12522" y="24059"/>
                    <a:pt x="12886" y="24059"/>
                  </a:cubicBezTo>
                  <a:cubicBezTo>
                    <a:pt x="12986" y="24059"/>
                    <a:pt x="13087" y="24061"/>
                    <a:pt x="13189" y="24065"/>
                  </a:cubicBezTo>
                  <a:cubicBezTo>
                    <a:pt x="13431" y="24090"/>
                    <a:pt x="13669" y="24101"/>
                    <a:pt x="13907" y="24101"/>
                  </a:cubicBezTo>
                  <a:cubicBezTo>
                    <a:pt x="14236" y="24101"/>
                    <a:pt x="14565" y="24080"/>
                    <a:pt x="14900" y="24046"/>
                  </a:cubicBezTo>
                  <a:cubicBezTo>
                    <a:pt x="15199" y="24026"/>
                    <a:pt x="15517" y="23986"/>
                    <a:pt x="15815" y="23986"/>
                  </a:cubicBezTo>
                  <a:cubicBezTo>
                    <a:pt x="15880" y="23988"/>
                    <a:pt x="15943" y="23989"/>
                    <a:pt x="16006" y="23989"/>
                  </a:cubicBezTo>
                  <a:cubicBezTo>
                    <a:pt x="16548" y="23989"/>
                    <a:pt x="17049" y="23916"/>
                    <a:pt x="17566" y="23827"/>
                  </a:cubicBezTo>
                  <a:cubicBezTo>
                    <a:pt x="17745" y="23648"/>
                    <a:pt x="17765" y="23449"/>
                    <a:pt x="17765" y="23250"/>
                  </a:cubicBezTo>
                  <a:cubicBezTo>
                    <a:pt x="17745" y="22951"/>
                    <a:pt x="17765" y="22613"/>
                    <a:pt x="17745" y="22255"/>
                  </a:cubicBezTo>
                  <a:lnTo>
                    <a:pt x="17665" y="20166"/>
                  </a:lnTo>
                  <a:cubicBezTo>
                    <a:pt x="17645" y="19649"/>
                    <a:pt x="17566" y="19112"/>
                    <a:pt x="17566" y="18575"/>
                  </a:cubicBezTo>
                  <a:cubicBezTo>
                    <a:pt x="17566" y="17521"/>
                    <a:pt x="17228" y="16566"/>
                    <a:pt x="16651" y="15691"/>
                  </a:cubicBezTo>
                  <a:cubicBezTo>
                    <a:pt x="15994" y="14696"/>
                    <a:pt x="15059" y="14079"/>
                    <a:pt x="13886" y="13841"/>
                  </a:cubicBezTo>
                  <a:cubicBezTo>
                    <a:pt x="13313" y="13701"/>
                    <a:pt x="12281" y="13622"/>
                    <a:pt x="11477" y="13622"/>
                  </a:cubicBezTo>
                  <a:cubicBezTo>
                    <a:pt x="11248" y="13622"/>
                    <a:pt x="11038" y="13628"/>
                    <a:pt x="10862" y="13642"/>
                  </a:cubicBezTo>
                  <a:cubicBezTo>
                    <a:pt x="10744" y="13649"/>
                    <a:pt x="10629" y="13658"/>
                    <a:pt x="10515" y="13658"/>
                  </a:cubicBezTo>
                  <a:cubicBezTo>
                    <a:pt x="10302" y="13658"/>
                    <a:pt x="10095" y="13625"/>
                    <a:pt x="9887" y="13483"/>
                  </a:cubicBezTo>
                  <a:cubicBezTo>
                    <a:pt x="9887" y="13204"/>
                    <a:pt x="9907" y="12945"/>
                    <a:pt x="9887" y="12647"/>
                  </a:cubicBezTo>
                  <a:cubicBezTo>
                    <a:pt x="9867" y="12369"/>
                    <a:pt x="9808" y="12090"/>
                    <a:pt x="9788" y="11792"/>
                  </a:cubicBezTo>
                  <a:cubicBezTo>
                    <a:pt x="10195" y="11656"/>
                    <a:pt x="10489" y="11294"/>
                    <a:pt x="10927" y="11294"/>
                  </a:cubicBezTo>
                  <a:cubicBezTo>
                    <a:pt x="10938" y="11294"/>
                    <a:pt x="10950" y="11294"/>
                    <a:pt x="10961" y="11294"/>
                  </a:cubicBezTo>
                  <a:cubicBezTo>
                    <a:pt x="11578" y="10300"/>
                    <a:pt x="11578" y="10300"/>
                    <a:pt x="11618" y="9166"/>
                  </a:cubicBezTo>
                  <a:lnTo>
                    <a:pt x="11697" y="8489"/>
                  </a:lnTo>
                  <a:cubicBezTo>
                    <a:pt x="11956" y="8390"/>
                    <a:pt x="12195" y="8330"/>
                    <a:pt x="12414" y="8231"/>
                  </a:cubicBezTo>
                  <a:cubicBezTo>
                    <a:pt x="13010" y="7992"/>
                    <a:pt x="13249" y="7574"/>
                    <a:pt x="13090" y="6918"/>
                  </a:cubicBezTo>
                  <a:cubicBezTo>
                    <a:pt x="13070" y="6818"/>
                    <a:pt x="13050" y="6719"/>
                    <a:pt x="13050" y="6620"/>
                  </a:cubicBezTo>
                  <a:cubicBezTo>
                    <a:pt x="12971" y="6082"/>
                    <a:pt x="12772" y="5824"/>
                    <a:pt x="12274" y="5685"/>
                  </a:cubicBezTo>
                  <a:cubicBezTo>
                    <a:pt x="12155" y="5625"/>
                    <a:pt x="12016" y="5585"/>
                    <a:pt x="11877" y="5525"/>
                  </a:cubicBezTo>
                  <a:cubicBezTo>
                    <a:pt x="13209" y="4531"/>
                    <a:pt x="13766" y="3894"/>
                    <a:pt x="13985" y="3059"/>
                  </a:cubicBezTo>
                  <a:cubicBezTo>
                    <a:pt x="13090" y="2999"/>
                    <a:pt x="12374" y="2661"/>
                    <a:pt x="11857" y="1945"/>
                  </a:cubicBezTo>
                  <a:cubicBezTo>
                    <a:pt x="11757" y="1805"/>
                    <a:pt x="11598" y="1666"/>
                    <a:pt x="11499" y="1527"/>
                  </a:cubicBezTo>
                  <a:cubicBezTo>
                    <a:pt x="11220" y="1129"/>
                    <a:pt x="10862" y="831"/>
                    <a:pt x="10424" y="652"/>
                  </a:cubicBezTo>
                  <a:cubicBezTo>
                    <a:pt x="9967" y="433"/>
                    <a:pt x="9469" y="254"/>
                    <a:pt x="8932" y="154"/>
                  </a:cubicBezTo>
                  <a:cubicBezTo>
                    <a:pt x="8375" y="49"/>
                    <a:pt x="7806" y="1"/>
                    <a:pt x="7234"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9"/>
            <p:cNvSpPr/>
            <p:nvPr/>
          </p:nvSpPr>
          <p:spPr>
            <a:xfrm>
              <a:off x="5873986" y="3061166"/>
              <a:ext cx="234692" cy="140311"/>
            </a:xfrm>
            <a:custGeom>
              <a:avLst/>
              <a:gdLst/>
              <a:ahLst/>
              <a:cxnLst/>
              <a:rect l="l" t="t" r="r" b="b"/>
              <a:pathLst>
                <a:path w="3741" h="2433" extrusionOk="0">
                  <a:moveTo>
                    <a:pt x="1625" y="0"/>
                  </a:moveTo>
                  <a:cubicBezTo>
                    <a:pt x="1097" y="0"/>
                    <a:pt x="568" y="67"/>
                    <a:pt x="40" y="125"/>
                  </a:cubicBezTo>
                  <a:cubicBezTo>
                    <a:pt x="0" y="383"/>
                    <a:pt x="120" y="483"/>
                    <a:pt x="219" y="602"/>
                  </a:cubicBezTo>
                  <a:cubicBezTo>
                    <a:pt x="716" y="1219"/>
                    <a:pt x="1353" y="1696"/>
                    <a:pt x="1990" y="2174"/>
                  </a:cubicBezTo>
                  <a:cubicBezTo>
                    <a:pt x="2169" y="2313"/>
                    <a:pt x="2427" y="2413"/>
                    <a:pt x="2726" y="2432"/>
                  </a:cubicBezTo>
                  <a:cubicBezTo>
                    <a:pt x="3044" y="2015"/>
                    <a:pt x="3322" y="1597"/>
                    <a:pt x="3541" y="1139"/>
                  </a:cubicBezTo>
                  <a:cubicBezTo>
                    <a:pt x="3601" y="1080"/>
                    <a:pt x="3621" y="1000"/>
                    <a:pt x="3641" y="921"/>
                  </a:cubicBezTo>
                  <a:cubicBezTo>
                    <a:pt x="3740" y="602"/>
                    <a:pt x="3641" y="443"/>
                    <a:pt x="3322" y="324"/>
                  </a:cubicBezTo>
                  <a:cubicBezTo>
                    <a:pt x="2757" y="77"/>
                    <a:pt x="2191" y="0"/>
                    <a:pt x="1625" y="0"/>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9"/>
            <p:cNvSpPr/>
            <p:nvPr/>
          </p:nvSpPr>
          <p:spPr>
            <a:xfrm>
              <a:off x="6129825" y="3069816"/>
              <a:ext cx="205959" cy="127220"/>
            </a:xfrm>
            <a:custGeom>
              <a:avLst/>
              <a:gdLst/>
              <a:ahLst/>
              <a:cxnLst/>
              <a:rect l="l" t="t" r="r" b="b"/>
              <a:pathLst>
                <a:path w="3283" h="2206" extrusionOk="0">
                  <a:moveTo>
                    <a:pt x="1072" y="1"/>
                  </a:moveTo>
                  <a:cubicBezTo>
                    <a:pt x="920" y="1"/>
                    <a:pt x="778" y="24"/>
                    <a:pt x="637" y="114"/>
                  </a:cubicBezTo>
                  <a:cubicBezTo>
                    <a:pt x="557" y="194"/>
                    <a:pt x="458" y="233"/>
                    <a:pt x="358" y="253"/>
                  </a:cubicBezTo>
                  <a:cubicBezTo>
                    <a:pt x="0" y="373"/>
                    <a:pt x="0" y="373"/>
                    <a:pt x="0" y="850"/>
                  </a:cubicBezTo>
                  <a:cubicBezTo>
                    <a:pt x="517" y="1268"/>
                    <a:pt x="1015" y="1686"/>
                    <a:pt x="1532" y="2103"/>
                  </a:cubicBezTo>
                  <a:cubicBezTo>
                    <a:pt x="1609" y="2171"/>
                    <a:pt x="1672" y="2205"/>
                    <a:pt x="1734" y="2205"/>
                  </a:cubicBezTo>
                  <a:cubicBezTo>
                    <a:pt x="1801" y="2205"/>
                    <a:pt x="1868" y="2166"/>
                    <a:pt x="1950" y="2083"/>
                  </a:cubicBezTo>
                  <a:cubicBezTo>
                    <a:pt x="2149" y="1924"/>
                    <a:pt x="2387" y="1765"/>
                    <a:pt x="2547" y="1566"/>
                  </a:cubicBezTo>
                  <a:cubicBezTo>
                    <a:pt x="2944" y="1149"/>
                    <a:pt x="3283" y="691"/>
                    <a:pt x="3243" y="54"/>
                  </a:cubicBezTo>
                  <a:cubicBezTo>
                    <a:pt x="2905" y="38"/>
                    <a:pt x="2567" y="9"/>
                    <a:pt x="2197" y="9"/>
                  </a:cubicBezTo>
                  <a:cubicBezTo>
                    <a:pt x="2110" y="9"/>
                    <a:pt x="2021" y="11"/>
                    <a:pt x="1930" y="15"/>
                  </a:cubicBezTo>
                  <a:cubicBezTo>
                    <a:pt x="1797" y="15"/>
                    <a:pt x="1665" y="32"/>
                    <a:pt x="1532" y="32"/>
                  </a:cubicBezTo>
                  <a:cubicBezTo>
                    <a:pt x="1466" y="32"/>
                    <a:pt x="1399" y="28"/>
                    <a:pt x="1333" y="15"/>
                  </a:cubicBezTo>
                  <a:cubicBezTo>
                    <a:pt x="1242" y="8"/>
                    <a:pt x="1155" y="1"/>
                    <a:pt x="1072" y="1"/>
                  </a:cubicBezTo>
                  <a:close/>
                </a:path>
              </a:pathLst>
            </a:custGeom>
            <a:solidFill>
              <a:srgbClr val="F0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9"/>
            <p:cNvSpPr/>
            <p:nvPr/>
          </p:nvSpPr>
          <p:spPr>
            <a:xfrm>
              <a:off x="6123551" y="3445274"/>
              <a:ext cx="71204" cy="50807"/>
            </a:xfrm>
            <a:custGeom>
              <a:avLst/>
              <a:gdLst/>
              <a:ahLst/>
              <a:cxnLst/>
              <a:rect l="l" t="t" r="r" b="b"/>
              <a:pathLst>
                <a:path w="1135" h="881" extrusionOk="0">
                  <a:moveTo>
                    <a:pt x="558" y="406"/>
                  </a:moveTo>
                  <a:cubicBezTo>
                    <a:pt x="578" y="406"/>
                    <a:pt x="578" y="426"/>
                    <a:pt x="617" y="426"/>
                  </a:cubicBezTo>
                  <a:cubicBezTo>
                    <a:pt x="617" y="426"/>
                    <a:pt x="617" y="446"/>
                    <a:pt x="598" y="446"/>
                  </a:cubicBezTo>
                  <a:lnTo>
                    <a:pt x="538" y="446"/>
                  </a:lnTo>
                  <a:cubicBezTo>
                    <a:pt x="538" y="426"/>
                    <a:pt x="538" y="426"/>
                    <a:pt x="558" y="406"/>
                  </a:cubicBezTo>
                  <a:close/>
                  <a:moveTo>
                    <a:pt x="561" y="1"/>
                  </a:moveTo>
                  <a:cubicBezTo>
                    <a:pt x="443" y="1"/>
                    <a:pt x="322" y="19"/>
                    <a:pt x="200" y="28"/>
                  </a:cubicBezTo>
                  <a:cubicBezTo>
                    <a:pt x="140" y="128"/>
                    <a:pt x="100" y="207"/>
                    <a:pt x="60" y="287"/>
                  </a:cubicBezTo>
                  <a:cubicBezTo>
                    <a:pt x="1" y="506"/>
                    <a:pt x="60" y="685"/>
                    <a:pt x="239" y="804"/>
                  </a:cubicBezTo>
                  <a:cubicBezTo>
                    <a:pt x="325" y="855"/>
                    <a:pt x="410" y="881"/>
                    <a:pt x="492" y="881"/>
                  </a:cubicBezTo>
                  <a:cubicBezTo>
                    <a:pt x="602" y="881"/>
                    <a:pt x="706" y="836"/>
                    <a:pt x="796" y="745"/>
                  </a:cubicBezTo>
                  <a:cubicBezTo>
                    <a:pt x="856" y="685"/>
                    <a:pt x="936" y="566"/>
                    <a:pt x="1015" y="486"/>
                  </a:cubicBezTo>
                  <a:cubicBezTo>
                    <a:pt x="1135" y="327"/>
                    <a:pt x="1095" y="188"/>
                    <a:pt x="936" y="108"/>
                  </a:cubicBezTo>
                  <a:cubicBezTo>
                    <a:pt x="820" y="24"/>
                    <a:pt x="693" y="1"/>
                    <a:pt x="561"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9"/>
            <p:cNvSpPr/>
            <p:nvPr/>
          </p:nvSpPr>
          <p:spPr>
            <a:xfrm>
              <a:off x="6108620" y="3201408"/>
              <a:ext cx="53701" cy="58420"/>
            </a:xfrm>
            <a:custGeom>
              <a:avLst/>
              <a:gdLst/>
              <a:ahLst/>
              <a:cxnLst/>
              <a:rect l="l" t="t" r="r" b="b"/>
              <a:pathLst>
                <a:path w="856" h="1013" extrusionOk="0">
                  <a:moveTo>
                    <a:pt x="338" y="0"/>
                  </a:moveTo>
                  <a:cubicBezTo>
                    <a:pt x="259" y="60"/>
                    <a:pt x="119" y="100"/>
                    <a:pt x="100" y="179"/>
                  </a:cubicBezTo>
                  <a:cubicBezTo>
                    <a:pt x="0" y="438"/>
                    <a:pt x="40" y="657"/>
                    <a:pt x="179" y="876"/>
                  </a:cubicBezTo>
                  <a:cubicBezTo>
                    <a:pt x="241" y="968"/>
                    <a:pt x="323" y="1013"/>
                    <a:pt x="410" y="1013"/>
                  </a:cubicBezTo>
                  <a:cubicBezTo>
                    <a:pt x="493" y="1013"/>
                    <a:pt x="579" y="973"/>
                    <a:pt x="657" y="896"/>
                  </a:cubicBezTo>
                  <a:cubicBezTo>
                    <a:pt x="855" y="677"/>
                    <a:pt x="796" y="259"/>
                    <a:pt x="577" y="80"/>
                  </a:cubicBezTo>
                  <a:cubicBezTo>
                    <a:pt x="497" y="60"/>
                    <a:pt x="438" y="40"/>
                    <a:pt x="338"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9"/>
            <p:cNvSpPr/>
            <p:nvPr/>
          </p:nvSpPr>
          <p:spPr>
            <a:xfrm>
              <a:off x="6119850" y="3309242"/>
              <a:ext cx="53701" cy="43656"/>
            </a:xfrm>
            <a:custGeom>
              <a:avLst/>
              <a:gdLst/>
              <a:ahLst/>
              <a:cxnLst/>
              <a:rect l="l" t="t" r="r" b="b"/>
              <a:pathLst>
                <a:path w="856" h="757" extrusionOk="0">
                  <a:moveTo>
                    <a:pt x="398" y="0"/>
                  </a:moveTo>
                  <a:cubicBezTo>
                    <a:pt x="179" y="0"/>
                    <a:pt x="20" y="120"/>
                    <a:pt x="20" y="299"/>
                  </a:cubicBezTo>
                  <a:cubicBezTo>
                    <a:pt x="0" y="518"/>
                    <a:pt x="239" y="756"/>
                    <a:pt x="497" y="756"/>
                  </a:cubicBezTo>
                  <a:cubicBezTo>
                    <a:pt x="696" y="756"/>
                    <a:pt x="855" y="518"/>
                    <a:pt x="855" y="279"/>
                  </a:cubicBezTo>
                  <a:cubicBezTo>
                    <a:pt x="855" y="100"/>
                    <a:pt x="696" y="0"/>
                    <a:pt x="398"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9"/>
            <p:cNvSpPr/>
            <p:nvPr/>
          </p:nvSpPr>
          <p:spPr>
            <a:xfrm>
              <a:off x="6017464" y="2416874"/>
              <a:ext cx="312107" cy="103056"/>
            </a:xfrm>
            <a:custGeom>
              <a:avLst/>
              <a:gdLst/>
              <a:ahLst/>
              <a:cxnLst/>
              <a:rect l="l" t="t" r="r" b="b"/>
              <a:pathLst>
                <a:path w="4975" h="1787" extrusionOk="0">
                  <a:moveTo>
                    <a:pt x="271" y="0"/>
                  </a:moveTo>
                  <a:cubicBezTo>
                    <a:pt x="201" y="0"/>
                    <a:pt x="118" y="61"/>
                    <a:pt x="1" y="178"/>
                  </a:cubicBezTo>
                  <a:cubicBezTo>
                    <a:pt x="120" y="436"/>
                    <a:pt x="319" y="655"/>
                    <a:pt x="518" y="854"/>
                  </a:cubicBezTo>
                  <a:cubicBezTo>
                    <a:pt x="1095" y="1371"/>
                    <a:pt x="1751" y="1749"/>
                    <a:pt x="2587" y="1769"/>
                  </a:cubicBezTo>
                  <a:cubicBezTo>
                    <a:pt x="2700" y="1782"/>
                    <a:pt x="2817" y="1787"/>
                    <a:pt x="2937" y="1787"/>
                  </a:cubicBezTo>
                  <a:cubicBezTo>
                    <a:pt x="3177" y="1787"/>
                    <a:pt x="3429" y="1769"/>
                    <a:pt x="3681" y="1769"/>
                  </a:cubicBezTo>
                  <a:cubicBezTo>
                    <a:pt x="4039" y="1749"/>
                    <a:pt x="4397" y="1650"/>
                    <a:pt x="4696" y="1431"/>
                  </a:cubicBezTo>
                  <a:cubicBezTo>
                    <a:pt x="4795" y="1351"/>
                    <a:pt x="4875" y="1232"/>
                    <a:pt x="4934" y="1113"/>
                  </a:cubicBezTo>
                  <a:cubicBezTo>
                    <a:pt x="4974" y="1073"/>
                    <a:pt x="4875" y="974"/>
                    <a:pt x="4835" y="954"/>
                  </a:cubicBezTo>
                  <a:cubicBezTo>
                    <a:pt x="4824" y="948"/>
                    <a:pt x="4809" y="946"/>
                    <a:pt x="4793" y="946"/>
                  </a:cubicBezTo>
                  <a:cubicBezTo>
                    <a:pt x="4747" y="946"/>
                    <a:pt x="4690" y="964"/>
                    <a:pt x="4676" y="993"/>
                  </a:cubicBezTo>
                  <a:cubicBezTo>
                    <a:pt x="4338" y="1351"/>
                    <a:pt x="3920" y="1411"/>
                    <a:pt x="3502" y="1431"/>
                  </a:cubicBezTo>
                  <a:cubicBezTo>
                    <a:pt x="3429" y="1438"/>
                    <a:pt x="3354" y="1440"/>
                    <a:pt x="3278" y="1440"/>
                  </a:cubicBezTo>
                  <a:cubicBezTo>
                    <a:pt x="3126" y="1440"/>
                    <a:pt x="2972" y="1431"/>
                    <a:pt x="2826" y="1431"/>
                  </a:cubicBezTo>
                  <a:cubicBezTo>
                    <a:pt x="2801" y="1432"/>
                    <a:pt x="2776" y="1432"/>
                    <a:pt x="2751" y="1432"/>
                  </a:cubicBezTo>
                  <a:cubicBezTo>
                    <a:pt x="2185" y="1432"/>
                    <a:pt x="1692" y="1217"/>
                    <a:pt x="1234" y="874"/>
                  </a:cubicBezTo>
                  <a:cubicBezTo>
                    <a:pt x="936" y="675"/>
                    <a:pt x="637" y="456"/>
                    <a:pt x="439" y="138"/>
                  </a:cubicBezTo>
                  <a:cubicBezTo>
                    <a:pt x="383" y="46"/>
                    <a:pt x="332" y="0"/>
                    <a:pt x="271"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9"/>
            <p:cNvSpPr/>
            <p:nvPr/>
          </p:nvSpPr>
          <p:spPr>
            <a:xfrm>
              <a:off x="5930135" y="2624641"/>
              <a:ext cx="352006" cy="134083"/>
            </a:xfrm>
            <a:custGeom>
              <a:avLst/>
              <a:gdLst/>
              <a:ahLst/>
              <a:cxnLst/>
              <a:rect l="l" t="t" r="r" b="b"/>
              <a:pathLst>
                <a:path w="5611" h="2325" extrusionOk="0">
                  <a:moveTo>
                    <a:pt x="1196" y="445"/>
                  </a:moveTo>
                  <a:cubicBezTo>
                    <a:pt x="1254" y="445"/>
                    <a:pt x="1307" y="447"/>
                    <a:pt x="1353" y="454"/>
                  </a:cubicBezTo>
                  <a:cubicBezTo>
                    <a:pt x="1532" y="494"/>
                    <a:pt x="1711" y="553"/>
                    <a:pt x="1850" y="653"/>
                  </a:cubicBezTo>
                  <a:cubicBezTo>
                    <a:pt x="2209" y="911"/>
                    <a:pt x="2209" y="1389"/>
                    <a:pt x="1831" y="1628"/>
                  </a:cubicBezTo>
                  <a:cubicBezTo>
                    <a:pt x="1669" y="1746"/>
                    <a:pt x="1497" y="1800"/>
                    <a:pt x="1319" y="1800"/>
                  </a:cubicBezTo>
                  <a:cubicBezTo>
                    <a:pt x="1167" y="1800"/>
                    <a:pt x="1011" y="1760"/>
                    <a:pt x="856" y="1687"/>
                  </a:cubicBezTo>
                  <a:cubicBezTo>
                    <a:pt x="637" y="1588"/>
                    <a:pt x="538" y="1389"/>
                    <a:pt x="557" y="1130"/>
                  </a:cubicBezTo>
                  <a:cubicBezTo>
                    <a:pt x="597" y="911"/>
                    <a:pt x="637" y="712"/>
                    <a:pt x="816" y="454"/>
                  </a:cubicBezTo>
                  <a:cubicBezTo>
                    <a:pt x="949" y="454"/>
                    <a:pt x="1081" y="445"/>
                    <a:pt x="1196" y="445"/>
                  </a:cubicBezTo>
                  <a:close/>
                  <a:moveTo>
                    <a:pt x="4486" y="511"/>
                  </a:moveTo>
                  <a:cubicBezTo>
                    <a:pt x="4713" y="511"/>
                    <a:pt x="4913" y="636"/>
                    <a:pt x="5073" y="812"/>
                  </a:cubicBezTo>
                  <a:cubicBezTo>
                    <a:pt x="5391" y="1190"/>
                    <a:pt x="5272" y="1628"/>
                    <a:pt x="4814" y="1826"/>
                  </a:cubicBezTo>
                  <a:cubicBezTo>
                    <a:pt x="4684" y="1881"/>
                    <a:pt x="4560" y="1907"/>
                    <a:pt x="4445" y="1907"/>
                  </a:cubicBezTo>
                  <a:cubicBezTo>
                    <a:pt x="4139" y="1907"/>
                    <a:pt x="3901" y="1721"/>
                    <a:pt x="3800" y="1389"/>
                  </a:cubicBezTo>
                  <a:cubicBezTo>
                    <a:pt x="3740" y="1190"/>
                    <a:pt x="3700" y="951"/>
                    <a:pt x="3820" y="693"/>
                  </a:cubicBezTo>
                  <a:cubicBezTo>
                    <a:pt x="3999" y="633"/>
                    <a:pt x="4138" y="553"/>
                    <a:pt x="4317" y="533"/>
                  </a:cubicBezTo>
                  <a:cubicBezTo>
                    <a:pt x="4375" y="518"/>
                    <a:pt x="4431" y="511"/>
                    <a:pt x="4486" y="511"/>
                  </a:cubicBezTo>
                  <a:close/>
                  <a:moveTo>
                    <a:pt x="952" y="1"/>
                  </a:moveTo>
                  <a:cubicBezTo>
                    <a:pt x="847" y="1"/>
                    <a:pt x="742" y="6"/>
                    <a:pt x="637" y="16"/>
                  </a:cubicBezTo>
                  <a:cubicBezTo>
                    <a:pt x="219" y="36"/>
                    <a:pt x="0" y="315"/>
                    <a:pt x="20" y="712"/>
                  </a:cubicBezTo>
                  <a:cubicBezTo>
                    <a:pt x="40" y="931"/>
                    <a:pt x="20" y="1130"/>
                    <a:pt x="40" y="1329"/>
                  </a:cubicBezTo>
                  <a:cubicBezTo>
                    <a:pt x="100" y="1707"/>
                    <a:pt x="279" y="1986"/>
                    <a:pt x="637" y="2125"/>
                  </a:cubicBezTo>
                  <a:cubicBezTo>
                    <a:pt x="818" y="2210"/>
                    <a:pt x="989" y="2237"/>
                    <a:pt x="1160" y="2237"/>
                  </a:cubicBezTo>
                  <a:cubicBezTo>
                    <a:pt x="1347" y="2237"/>
                    <a:pt x="1534" y="2205"/>
                    <a:pt x="1731" y="2185"/>
                  </a:cubicBezTo>
                  <a:cubicBezTo>
                    <a:pt x="2010" y="2145"/>
                    <a:pt x="2149" y="1926"/>
                    <a:pt x="2288" y="1727"/>
                  </a:cubicBezTo>
                  <a:cubicBezTo>
                    <a:pt x="2427" y="1449"/>
                    <a:pt x="2646" y="1309"/>
                    <a:pt x="2945" y="1309"/>
                  </a:cubicBezTo>
                  <a:cubicBezTo>
                    <a:pt x="3303" y="1528"/>
                    <a:pt x="3322" y="1508"/>
                    <a:pt x="3482" y="1807"/>
                  </a:cubicBezTo>
                  <a:cubicBezTo>
                    <a:pt x="3661" y="2152"/>
                    <a:pt x="4042" y="2325"/>
                    <a:pt x="4425" y="2325"/>
                  </a:cubicBezTo>
                  <a:cubicBezTo>
                    <a:pt x="4593" y="2325"/>
                    <a:pt x="4762" y="2291"/>
                    <a:pt x="4914" y="2224"/>
                  </a:cubicBezTo>
                  <a:cubicBezTo>
                    <a:pt x="5232" y="2085"/>
                    <a:pt x="5411" y="1826"/>
                    <a:pt x="5610" y="1588"/>
                  </a:cubicBezTo>
                  <a:cubicBezTo>
                    <a:pt x="5590" y="1508"/>
                    <a:pt x="5590" y="1409"/>
                    <a:pt x="5570" y="1309"/>
                  </a:cubicBezTo>
                  <a:cubicBezTo>
                    <a:pt x="5531" y="673"/>
                    <a:pt x="5272" y="354"/>
                    <a:pt x="4675" y="255"/>
                  </a:cubicBezTo>
                  <a:cubicBezTo>
                    <a:pt x="4436" y="215"/>
                    <a:pt x="4198" y="215"/>
                    <a:pt x="3939" y="175"/>
                  </a:cubicBezTo>
                  <a:cubicBezTo>
                    <a:pt x="3922" y="174"/>
                    <a:pt x="3905" y="173"/>
                    <a:pt x="3888" y="173"/>
                  </a:cubicBezTo>
                  <a:cubicBezTo>
                    <a:pt x="3675" y="173"/>
                    <a:pt x="3513" y="289"/>
                    <a:pt x="3402" y="474"/>
                  </a:cubicBezTo>
                  <a:cubicBezTo>
                    <a:pt x="3322" y="573"/>
                    <a:pt x="3303" y="673"/>
                    <a:pt x="3243" y="772"/>
                  </a:cubicBezTo>
                  <a:lnTo>
                    <a:pt x="2487" y="772"/>
                  </a:lnTo>
                  <a:cubicBezTo>
                    <a:pt x="2427" y="712"/>
                    <a:pt x="2407" y="633"/>
                    <a:pt x="2348" y="573"/>
                  </a:cubicBezTo>
                  <a:cubicBezTo>
                    <a:pt x="1982" y="142"/>
                    <a:pt x="1479" y="1"/>
                    <a:pt x="952"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9"/>
            <p:cNvSpPr/>
            <p:nvPr/>
          </p:nvSpPr>
          <p:spPr>
            <a:xfrm>
              <a:off x="6018719" y="2801212"/>
              <a:ext cx="182308" cy="70876"/>
            </a:xfrm>
            <a:custGeom>
              <a:avLst/>
              <a:gdLst/>
              <a:ahLst/>
              <a:cxnLst/>
              <a:rect l="l" t="t" r="r" b="b"/>
              <a:pathLst>
                <a:path w="2906" h="1229" extrusionOk="0">
                  <a:moveTo>
                    <a:pt x="234" y="1"/>
                  </a:moveTo>
                  <a:cubicBezTo>
                    <a:pt x="197" y="1"/>
                    <a:pt x="159" y="12"/>
                    <a:pt x="120" y="38"/>
                  </a:cubicBezTo>
                  <a:cubicBezTo>
                    <a:pt x="1" y="117"/>
                    <a:pt x="1" y="237"/>
                    <a:pt x="41" y="356"/>
                  </a:cubicBezTo>
                  <a:cubicBezTo>
                    <a:pt x="100" y="475"/>
                    <a:pt x="180" y="615"/>
                    <a:pt x="220" y="754"/>
                  </a:cubicBezTo>
                  <a:cubicBezTo>
                    <a:pt x="538" y="873"/>
                    <a:pt x="797" y="1012"/>
                    <a:pt x="1075" y="1072"/>
                  </a:cubicBezTo>
                  <a:cubicBezTo>
                    <a:pt x="1194" y="1132"/>
                    <a:pt x="1314" y="1172"/>
                    <a:pt x="1473" y="1211"/>
                  </a:cubicBezTo>
                  <a:cubicBezTo>
                    <a:pt x="1547" y="1223"/>
                    <a:pt x="1617" y="1229"/>
                    <a:pt x="1686" y="1229"/>
                  </a:cubicBezTo>
                  <a:cubicBezTo>
                    <a:pt x="2189" y="1229"/>
                    <a:pt x="2552" y="923"/>
                    <a:pt x="2885" y="555"/>
                  </a:cubicBezTo>
                  <a:cubicBezTo>
                    <a:pt x="2905" y="535"/>
                    <a:pt x="2905" y="455"/>
                    <a:pt x="2905" y="435"/>
                  </a:cubicBezTo>
                  <a:cubicBezTo>
                    <a:pt x="2885" y="356"/>
                    <a:pt x="2845" y="276"/>
                    <a:pt x="2806" y="237"/>
                  </a:cubicBezTo>
                  <a:cubicBezTo>
                    <a:pt x="2796" y="227"/>
                    <a:pt x="2766" y="222"/>
                    <a:pt x="2731" y="222"/>
                  </a:cubicBezTo>
                  <a:cubicBezTo>
                    <a:pt x="2696" y="222"/>
                    <a:pt x="2656" y="227"/>
                    <a:pt x="2627" y="237"/>
                  </a:cubicBezTo>
                  <a:cubicBezTo>
                    <a:pt x="2527" y="336"/>
                    <a:pt x="2408" y="416"/>
                    <a:pt x="2308" y="515"/>
                  </a:cubicBezTo>
                  <a:cubicBezTo>
                    <a:pt x="2138" y="659"/>
                    <a:pt x="1959" y="726"/>
                    <a:pt x="1754" y="726"/>
                  </a:cubicBezTo>
                  <a:cubicBezTo>
                    <a:pt x="1648" y="726"/>
                    <a:pt x="1535" y="708"/>
                    <a:pt x="1413" y="674"/>
                  </a:cubicBezTo>
                  <a:cubicBezTo>
                    <a:pt x="1035" y="575"/>
                    <a:pt x="697" y="435"/>
                    <a:pt x="438" y="117"/>
                  </a:cubicBezTo>
                  <a:cubicBezTo>
                    <a:pt x="385" y="50"/>
                    <a:pt x="312" y="1"/>
                    <a:pt x="234"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9"/>
            <p:cNvSpPr/>
            <p:nvPr/>
          </p:nvSpPr>
          <p:spPr>
            <a:xfrm>
              <a:off x="6087353" y="2719500"/>
              <a:ext cx="37516" cy="77047"/>
            </a:xfrm>
            <a:custGeom>
              <a:avLst/>
              <a:gdLst/>
              <a:ahLst/>
              <a:cxnLst/>
              <a:rect l="l" t="t" r="r" b="b"/>
              <a:pathLst>
                <a:path w="598" h="1336" extrusionOk="0">
                  <a:moveTo>
                    <a:pt x="269" y="0"/>
                  </a:moveTo>
                  <a:cubicBezTo>
                    <a:pt x="260" y="0"/>
                    <a:pt x="250" y="1"/>
                    <a:pt x="240" y="2"/>
                  </a:cubicBezTo>
                  <a:cubicBezTo>
                    <a:pt x="100" y="22"/>
                    <a:pt x="80" y="162"/>
                    <a:pt x="21" y="261"/>
                  </a:cubicBezTo>
                  <a:cubicBezTo>
                    <a:pt x="1" y="301"/>
                    <a:pt x="1" y="321"/>
                    <a:pt x="1" y="380"/>
                  </a:cubicBezTo>
                  <a:cubicBezTo>
                    <a:pt x="21" y="619"/>
                    <a:pt x="21" y="858"/>
                    <a:pt x="41" y="1097"/>
                  </a:cubicBezTo>
                  <a:cubicBezTo>
                    <a:pt x="80" y="1196"/>
                    <a:pt x="200" y="1335"/>
                    <a:pt x="299" y="1335"/>
                  </a:cubicBezTo>
                  <a:cubicBezTo>
                    <a:pt x="439" y="1335"/>
                    <a:pt x="578" y="1196"/>
                    <a:pt x="578" y="1057"/>
                  </a:cubicBezTo>
                  <a:cubicBezTo>
                    <a:pt x="598" y="957"/>
                    <a:pt x="578" y="878"/>
                    <a:pt x="578" y="798"/>
                  </a:cubicBezTo>
                  <a:cubicBezTo>
                    <a:pt x="578" y="599"/>
                    <a:pt x="538" y="440"/>
                    <a:pt x="498" y="281"/>
                  </a:cubicBezTo>
                  <a:cubicBezTo>
                    <a:pt x="480" y="115"/>
                    <a:pt x="393" y="0"/>
                    <a:pt x="269"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9"/>
            <p:cNvSpPr/>
            <p:nvPr/>
          </p:nvSpPr>
          <p:spPr>
            <a:xfrm>
              <a:off x="6185974" y="2673599"/>
              <a:ext cx="44981" cy="38062"/>
            </a:xfrm>
            <a:custGeom>
              <a:avLst/>
              <a:gdLst/>
              <a:ahLst/>
              <a:cxnLst/>
              <a:rect l="l" t="t" r="r" b="b"/>
              <a:pathLst>
                <a:path w="717" h="660" extrusionOk="0">
                  <a:moveTo>
                    <a:pt x="342" y="1"/>
                  </a:moveTo>
                  <a:cubicBezTo>
                    <a:pt x="328" y="1"/>
                    <a:pt x="313" y="1"/>
                    <a:pt x="299" y="3"/>
                  </a:cubicBezTo>
                  <a:cubicBezTo>
                    <a:pt x="120" y="3"/>
                    <a:pt x="0" y="182"/>
                    <a:pt x="20" y="381"/>
                  </a:cubicBezTo>
                  <a:cubicBezTo>
                    <a:pt x="40" y="540"/>
                    <a:pt x="160" y="659"/>
                    <a:pt x="299" y="659"/>
                  </a:cubicBezTo>
                  <a:cubicBezTo>
                    <a:pt x="498" y="659"/>
                    <a:pt x="717" y="460"/>
                    <a:pt x="697" y="281"/>
                  </a:cubicBezTo>
                  <a:cubicBezTo>
                    <a:pt x="660" y="115"/>
                    <a:pt x="520" y="1"/>
                    <a:pt x="342"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9"/>
            <p:cNvSpPr/>
            <p:nvPr/>
          </p:nvSpPr>
          <p:spPr>
            <a:xfrm>
              <a:off x="5982520" y="2666852"/>
              <a:ext cx="51254" cy="41349"/>
            </a:xfrm>
            <a:custGeom>
              <a:avLst/>
              <a:gdLst/>
              <a:ahLst/>
              <a:cxnLst/>
              <a:rect l="l" t="t" r="r" b="b"/>
              <a:pathLst>
                <a:path w="817" h="717" extrusionOk="0">
                  <a:moveTo>
                    <a:pt x="339" y="0"/>
                  </a:moveTo>
                  <a:cubicBezTo>
                    <a:pt x="180" y="0"/>
                    <a:pt x="21" y="120"/>
                    <a:pt x="21" y="299"/>
                  </a:cubicBezTo>
                  <a:cubicBezTo>
                    <a:pt x="1" y="518"/>
                    <a:pt x="180" y="717"/>
                    <a:pt x="379" y="717"/>
                  </a:cubicBezTo>
                  <a:cubicBezTo>
                    <a:pt x="598" y="717"/>
                    <a:pt x="797" y="577"/>
                    <a:pt x="797" y="378"/>
                  </a:cubicBezTo>
                  <a:cubicBezTo>
                    <a:pt x="817" y="160"/>
                    <a:pt x="598" y="0"/>
                    <a:pt x="339"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9"/>
            <p:cNvSpPr/>
            <p:nvPr/>
          </p:nvSpPr>
          <p:spPr>
            <a:xfrm>
              <a:off x="5422238" y="1987966"/>
              <a:ext cx="1347861" cy="1502846"/>
            </a:xfrm>
            <a:custGeom>
              <a:avLst/>
              <a:gdLst/>
              <a:ahLst/>
              <a:cxnLst/>
              <a:rect l="l" t="t" r="r" b="b"/>
              <a:pathLst>
                <a:path w="21485" h="24260" extrusionOk="0">
                  <a:moveTo>
                    <a:pt x="11771" y="1958"/>
                  </a:moveTo>
                  <a:cubicBezTo>
                    <a:pt x="12450" y="1958"/>
                    <a:pt x="13115" y="2125"/>
                    <a:pt x="13766" y="2375"/>
                  </a:cubicBezTo>
                  <a:cubicBezTo>
                    <a:pt x="14223" y="2574"/>
                    <a:pt x="14721" y="2753"/>
                    <a:pt x="15198" y="2972"/>
                  </a:cubicBezTo>
                  <a:cubicBezTo>
                    <a:pt x="15457" y="3091"/>
                    <a:pt x="15695" y="3230"/>
                    <a:pt x="15914" y="3370"/>
                  </a:cubicBezTo>
                  <a:cubicBezTo>
                    <a:pt x="16809" y="3927"/>
                    <a:pt x="17665" y="4504"/>
                    <a:pt x="18480" y="5180"/>
                  </a:cubicBezTo>
                  <a:cubicBezTo>
                    <a:pt x="18878" y="5518"/>
                    <a:pt x="19137" y="5956"/>
                    <a:pt x="19376" y="6413"/>
                  </a:cubicBezTo>
                  <a:cubicBezTo>
                    <a:pt x="19574" y="6771"/>
                    <a:pt x="19754" y="7169"/>
                    <a:pt x="19972" y="7547"/>
                  </a:cubicBezTo>
                  <a:cubicBezTo>
                    <a:pt x="20291" y="8144"/>
                    <a:pt x="20450" y="8800"/>
                    <a:pt x="20649" y="9437"/>
                  </a:cubicBezTo>
                  <a:cubicBezTo>
                    <a:pt x="20868" y="10153"/>
                    <a:pt x="20868" y="10909"/>
                    <a:pt x="21027" y="11625"/>
                  </a:cubicBezTo>
                  <a:cubicBezTo>
                    <a:pt x="21166" y="12301"/>
                    <a:pt x="20987" y="12918"/>
                    <a:pt x="20967" y="13555"/>
                  </a:cubicBezTo>
                  <a:cubicBezTo>
                    <a:pt x="20947" y="13833"/>
                    <a:pt x="20887" y="14132"/>
                    <a:pt x="20848" y="14410"/>
                  </a:cubicBezTo>
                  <a:cubicBezTo>
                    <a:pt x="20728" y="15067"/>
                    <a:pt x="20430" y="15624"/>
                    <a:pt x="20092" y="16200"/>
                  </a:cubicBezTo>
                  <a:cubicBezTo>
                    <a:pt x="19853" y="16618"/>
                    <a:pt x="19594" y="16996"/>
                    <a:pt x="19376" y="17414"/>
                  </a:cubicBezTo>
                  <a:cubicBezTo>
                    <a:pt x="18958" y="18210"/>
                    <a:pt x="18401" y="18866"/>
                    <a:pt x="17764" y="19463"/>
                  </a:cubicBezTo>
                  <a:cubicBezTo>
                    <a:pt x="16988" y="20179"/>
                    <a:pt x="16173" y="20835"/>
                    <a:pt x="15198" y="21253"/>
                  </a:cubicBezTo>
                  <a:cubicBezTo>
                    <a:pt x="14422" y="21571"/>
                    <a:pt x="13607" y="21850"/>
                    <a:pt x="12791" y="22049"/>
                  </a:cubicBezTo>
                  <a:cubicBezTo>
                    <a:pt x="11995" y="22248"/>
                    <a:pt x="11200" y="22347"/>
                    <a:pt x="10364" y="22367"/>
                  </a:cubicBezTo>
                  <a:lnTo>
                    <a:pt x="10106" y="22367"/>
                  </a:lnTo>
                  <a:cubicBezTo>
                    <a:pt x="10062" y="22368"/>
                    <a:pt x="10019" y="22369"/>
                    <a:pt x="9976" y="22369"/>
                  </a:cubicBezTo>
                  <a:cubicBezTo>
                    <a:pt x="9270" y="22369"/>
                    <a:pt x="8617" y="22219"/>
                    <a:pt x="8017" y="22069"/>
                  </a:cubicBezTo>
                  <a:cubicBezTo>
                    <a:pt x="7539" y="21989"/>
                    <a:pt x="7062" y="21850"/>
                    <a:pt x="6624" y="21651"/>
                  </a:cubicBezTo>
                  <a:cubicBezTo>
                    <a:pt x="5670" y="21213"/>
                    <a:pt x="4774" y="20676"/>
                    <a:pt x="3979" y="20020"/>
                  </a:cubicBezTo>
                  <a:cubicBezTo>
                    <a:pt x="3422" y="19582"/>
                    <a:pt x="3044" y="18985"/>
                    <a:pt x="2586" y="18428"/>
                  </a:cubicBezTo>
                  <a:cubicBezTo>
                    <a:pt x="2089" y="17812"/>
                    <a:pt x="1731" y="17115"/>
                    <a:pt x="1373" y="16399"/>
                  </a:cubicBezTo>
                  <a:cubicBezTo>
                    <a:pt x="1154" y="15942"/>
                    <a:pt x="975" y="15484"/>
                    <a:pt x="875" y="14987"/>
                  </a:cubicBezTo>
                  <a:cubicBezTo>
                    <a:pt x="776" y="14490"/>
                    <a:pt x="676" y="14012"/>
                    <a:pt x="577" y="13535"/>
                  </a:cubicBezTo>
                  <a:cubicBezTo>
                    <a:pt x="398" y="12759"/>
                    <a:pt x="438" y="12003"/>
                    <a:pt x="497" y="11227"/>
                  </a:cubicBezTo>
                  <a:cubicBezTo>
                    <a:pt x="557" y="10710"/>
                    <a:pt x="557" y="10213"/>
                    <a:pt x="657" y="9715"/>
                  </a:cubicBezTo>
                  <a:cubicBezTo>
                    <a:pt x="796" y="9039"/>
                    <a:pt x="995" y="8363"/>
                    <a:pt x="1333" y="7766"/>
                  </a:cubicBezTo>
                  <a:cubicBezTo>
                    <a:pt x="1532" y="7388"/>
                    <a:pt x="1790" y="7050"/>
                    <a:pt x="2049" y="6692"/>
                  </a:cubicBezTo>
                  <a:cubicBezTo>
                    <a:pt x="2387" y="6194"/>
                    <a:pt x="2765" y="5757"/>
                    <a:pt x="3123" y="5259"/>
                  </a:cubicBezTo>
                  <a:cubicBezTo>
                    <a:pt x="3581" y="4583"/>
                    <a:pt x="4217" y="4046"/>
                    <a:pt x="4914" y="3628"/>
                  </a:cubicBezTo>
                  <a:cubicBezTo>
                    <a:pt x="5471" y="3270"/>
                    <a:pt x="6067" y="2972"/>
                    <a:pt x="6664" y="2673"/>
                  </a:cubicBezTo>
                  <a:cubicBezTo>
                    <a:pt x="6823" y="2594"/>
                    <a:pt x="7002" y="2574"/>
                    <a:pt x="7142" y="2534"/>
                  </a:cubicBezTo>
                  <a:cubicBezTo>
                    <a:pt x="7997" y="2276"/>
                    <a:pt x="8832" y="2156"/>
                    <a:pt x="9708" y="2096"/>
                  </a:cubicBezTo>
                  <a:cubicBezTo>
                    <a:pt x="10245" y="2077"/>
                    <a:pt x="10822" y="2037"/>
                    <a:pt x="11379" y="1977"/>
                  </a:cubicBezTo>
                  <a:cubicBezTo>
                    <a:pt x="11510" y="1964"/>
                    <a:pt x="11641" y="1958"/>
                    <a:pt x="11771" y="1958"/>
                  </a:cubicBezTo>
                  <a:close/>
                  <a:moveTo>
                    <a:pt x="9840" y="1"/>
                  </a:moveTo>
                  <a:cubicBezTo>
                    <a:pt x="9726" y="1"/>
                    <a:pt x="9648" y="130"/>
                    <a:pt x="9648" y="306"/>
                  </a:cubicBezTo>
                  <a:cubicBezTo>
                    <a:pt x="9688" y="644"/>
                    <a:pt x="9708" y="963"/>
                    <a:pt x="9708" y="1281"/>
                  </a:cubicBezTo>
                  <a:cubicBezTo>
                    <a:pt x="9708" y="1440"/>
                    <a:pt x="9688" y="1579"/>
                    <a:pt x="9688" y="1738"/>
                  </a:cubicBezTo>
                  <a:cubicBezTo>
                    <a:pt x="9483" y="1753"/>
                    <a:pt x="9289" y="1800"/>
                    <a:pt x="9105" y="1800"/>
                  </a:cubicBezTo>
                  <a:cubicBezTo>
                    <a:pt x="9039" y="1800"/>
                    <a:pt x="8975" y="1794"/>
                    <a:pt x="8912" y="1778"/>
                  </a:cubicBezTo>
                  <a:cubicBezTo>
                    <a:pt x="8017" y="1858"/>
                    <a:pt x="7161" y="2176"/>
                    <a:pt x="6326" y="2494"/>
                  </a:cubicBezTo>
                  <a:cubicBezTo>
                    <a:pt x="5650" y="2773"/>
                    <a:pt x="5033" y="3171"/>
                    <a:pt x="4436" y="3569"/>
                  </a:cubicBezTo>
                  <a:cubicBezTo>
                    <a:pt x="3939" y="3887"/>
                    <a:pt x="3461" y="4305"/>
                    <a:pt x="3064" y="4782"/>
                  </a:cubicBezTo>
                  <a:cubicBezTo>
                    <a:pt x="2427" y="5558"/>
                    <a:pt x="1850" y="6373"/>
                    <a:pt x="1293" y="7249"/>
                  </a:cubicBezTo>
                  <a:cubicBezTo>
                    <a:pt x="836" y="8025"/>
                    <a:pt x="497" y="8840"/>
                    <a:pt x="358" y="9715"/>
                  </a:cubicBezTo>
                  <a:cubicBezTo>
                    <a:pt x="139" y="11088"/>
                    <a:pt x="0" y="12480"/>
                    <a:pt x="279" y="13873"/>
                  </a:cubicBezTo>
                  <a:cubicBezTo>
                    <a:pt x="378" y="14370"/>
                    <a:pt x="458" y="14888"/>
                    <a:pt x="597" y="15365"/>
                  </a:cubicBezTo>
                  <a:cubicBezTo>
                    <a:pt x="895" y="16360"/>
                    <a:pt x="1373" y="17255"/>
                    <a:pt x="1930" y="18090"/>
                  </a:cubicBezTo>
                  <a:cubicBezTo>
                    <a:pt x="2268" y="18588"/>
                    <a:pt x="2666" y="19085"/>
                    <a:pt x="3044" y="19562"/>
                  </a:cubicBezTo>
                  <a:cubicBezTo>
                    <a:pt x="3342" y="19980"/>
                    <a:pt x="3720" y="20338"/>
                    <a:pt x="4138" y="20597"/>
                  </a:cubicBezTo>
                  <a:cubicBezTo>
                    <a:pt x="4556" y="20895"/>
                    <a:pt x="5013" y="21174"/>
                    <a:pt x="5451" y="21452"/>
                  </a:cubicBezTo>
                  <a:cubicBezTo>
                    <a:pt x="6067" y="21850"/>
                    <a:pt x="6724" y="22168"/>
                    <a:pt x="7460" y="22327"/>
                  </a:cubicBezTo>
                  <a:cubicBezTo>
                    <a:pt x="7699" y="22367"/>
                    <a:pt x="7937" y="22387"/>
                    <a:pt x="8156" y="22447"/>
                  </a:cubicBezTo>
                  <a:cubicBezTo>
                    <a:pt x="8832" y="22566"/>
                    <a:pt x="9489" y="22725"/>
                    <a:pt x="10145" y="22745"/>
                  </a:cubicBezTo>
                  <a:cubicBezTo>
                    <a:pt x="10205" y="22745"/>
                    <a:pt x="10285" y="22785"/>
                    <a:pt x="10344" y="22825"/>
                  </a:cubicBezTo>
                  <a:lnTo>
                    <a:pt x="10344" y="23262"/>
                  </a:lnTo>
                  <a:cubicBezTo>
                    <a:pt x="10344" y="23541"/>
                    <a:pt x="10324" y="23780"/>
                    <a:pt x="10344" y="24038"/>
                  </a:cubicBezTo>
                  <a:cubicBezTo>
                    <a:pt x="10344" y="24165"/>
                    <a:pt x="10411" y="24260"/>
                    <a:pt x="10574" y="24260"/>
                  </a:cubicBezTo>
                  <a:cubicBezTo>
                    <a:pt x="10590" y="24260"/>
                    <a:pt x="10606" y="24259"/>
                    <a:pt x="10623" y="24257"/>
                  </a:cubicBezTo>
                  <a:cubicBezTo>
                    <a:pt x="10742" y="23760"/>
                    <a:pt x="10583" y="23262"/>
                    <a:pt x="10702" y="22825"/>
                  </a:cubicBezTo>
                  <a:cubicBezTo>
                    <a:pt x="11478" y="22666"/>
                    <a:pt x="12214" y="22487"/>
                    <a:pt x="12970" y="22347"/>
                  </a:cubicBezTo>
                  <a:cubicBezTo>
                    <a:pt x="14303" y="22069"/>
                    <a:pt x="15556" y="21571"/>
                    <a:pt x="16670" y="20776"/>
                  </a:cubicBezTo>
                  <a:cubicBezTo>
                    <a:pt x="16889" y="20637"/>
                    <a:pt x="17088" y="20438"/>
                    <a:pt x="17307" y="20278"/>
                  </a:cubicBezTo>
                  <a:cubicBezTo>
                    <a:pt x="18361" y="19503"/>
                    <a:pt x="19157" y="18548"/>
                    <a:pt x="19773" y="17414"/>
                  </a:cubicBezTo>
                  <a:cubicBezTo>
                    <a:pt x="19972" y="17076"/>
                    <a:pt x="20151" y="16757"/>
                    <a:pt x="20350" y="16419"/>
                  </a:cubicBezTo>
                  <a:cubicBezTo>
                    <a:pt x="20828" y="15683"/>
                    <a:pt x="21166" y="14888"/>
                    <a:pt x="21245" y="13972"/>
                  </a:cubicBezTo>
                  <a:cubicBezTo>
                    <a:pt x="21325" y="12998"/>
                    <a:pt x="21484" y="12043"/>
                    <a:pt x="21245" y="11108"/>
                  </a:cubicBezTo>
                  <a:lnTo>
                    <a:pt x="21245" y="11048"/>
                  </a:lnTo>
                  <a:cubicBezTo>
                    <a:pt x="21186" y="10153"/>
                    <a:pt x="20987" y="9258"/>
                    <a:pt x="20688" y="8422"/>
                  </a:cubicBezTo>
                  <a:cubicBezTo>
                    <a:pt x="20569" y="8044"/>
                    <a:pt x="20390" y="7666"/>
                    <a:pt x="20231" y="7328"/>
                  </a:cubicBezTo>
                  <a:cubicBezTo>
                    <a:pt x="19952" y="6811"/>
                    <a:pt x="19654" y="6314"/>
                    <a:pt x="19376" y="5816"/>
                  </a:cubicBezTo>
                  <a:cubicBezTo>
                    <a:pt x="19077" y="5240"/>
                    <a:pt x="18640" y="4782"/>
                    <a:pt x="18102" y="4424"/>
                  </a:cubicBezTo>
                  <a:cubicBezTo>
                    <a:pt x="17705" y="4145"/>
                    <a:pt x="17347" y="3887"/>
                    <a:pt x="16949" y="3628"/>
                  </a:cubicBezTo>
                  <a:cubicBezTo>
                    <a:pt x="16551" y="3370"/>
                    <a:pt x="16173" y="3071"/>
                    <a:pt x="15755" y="2872"/>
                  </a:cubicBezTo>
                  <a:cubicBezTo>
                    <a:pt x="14860" y="2435"/>
                    <a:pt x="13925" y="2057"/>
                    <a:pt x="12970" y="1798"/>
                  </a:cubicBezTo>
                  <a:cubicBezTo>
                    <a:pt x="12561" y="1699"/>
                    <a:pt x="12152" y="1661"/>
                    <a:pt x="11743" y="1661"/>
                  </a:cubicBezTo>
                  <a:cubicBezTo>
                    <a:pt x="11575" y="1661"/>
                    <a:pt x="11407" y="1667"/>
                    <a:pt x="11239" y="1679"/>
                  </a:cubicBezTo>
                  <a:cubicBezTo>
                    <a:pt x="10995" y="1692"/>
                    <a:pt x="10750" y="1724"/>
                    <a:pt x="10493" y="1724"/>
                  </a:cubicBezTo>
                  <a:cubicBezTo>
                    <a:pt x="10374" y="1724"/>
                    <a:pt x="10252" y="1718"/>
                    <a:pt x="10125" y="1699"/>
                  </a:cubicBezTo>
                  <a:cubicBezTo>
                    <a:pt x="10106" y="1559"/>
                    <a:pt x="10046" y="1380"/>
                    <a:pt x="10046" y="1241"/>
                  </a:cubicBezTo>
                  <a:lnTo>
                    <a:pt x="10046" y="306"/>
                  </a:lnTo>
                  <a:cubicBezTo>
                    <a:pt x="10046" y="187"/>
                    <a:pt x="10026" y="67"/>
                    <a:pt x="9887" y="8"/>
                  </a:cubicBezTo>
                  <a:cubicBezTo>
                    <a:pt x="9871" y="3"/>
                    <a:pt x="9855" y="1"/>
                    <a:pt x="9840"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7" name="Google Shape;577;p19"/>
          <p:cNvGrpSpPr/>
          <p:nvPr/>
        </p:nvGrpSpPr>
        <p:grpSpPr>
          <a:xfrm>
            <a:off x="7023308" y="1872802"/>
            <a:ext cx="1331613" cy="1725697"/>
            <a:chOff x="6954708" y="1949002"/>
            <a:chExt cx="1331613" cy="1725697"/>
          </a:xfrm>
        </p:grpSpPr>
        <p:sp>
          <p:nvSpPr>
            <p:cNvPr id="578" name="Google Shape;578;p19"/>
            <p:cNvSpPr/>
            <p:nvPr/>
          </p:nvSpPr>
          <p:spPr>
            <a:xfrm>
              <a:off x="7506244" y="3003946"/>
              <a:ext cx="334566" cy="115682"/>
            </a:xfrm>
            <a:custGeom>
              <a:avLst/>
              <a:gdLst/>
              <a:ahLst/>
              <a:cxnLst/>
              <a:rect l="l" t="t" r="r" b="b"/>
              <a:pathLst>
                <a:path w="5333" h="2038" extrusionOk="0">
                  <a:moveTo>
                    <a:pt x="4139" y="0"/>
                  </a:moveTo>
                  <a:cubicBezTo>
                    <a:pt x="3820" y="358"/>
                    <a:pt x="3363" y="577"/>
                    <a:pt x="2925" y="577"/>
                  </a:cubicBezTo>
                  <a:cubicBezTo>
                    <a:pt x="2881" y="575"/>
                    <a:pt x="2839" y="574"/>
                    <a:pt x="2797" y="574"/>
                  </a:cubicBezTo>
                  <a:cubicBezTo>
                    <a:pt x="2629" y="574"/>
                    <a:pt x="2475" y="587"/>
                    <a:pt x="2323" y="587"/>
                  </a:cubicBezTo>
                  <a:cubicBezTo>
                    <a:pt x="2134" y="587"/>
                    <a:pt x="1950" y="567"/>
                    <a:pt x="1751" y="478"/>
                  </a:cubicBezTo>
                  <a:cubicBezTo>
                    <a:pt x="1553" y="378"/>
                    <a:pt x="1274" y="159"/>
                    <a:pt x="1075" y="80"/>
                  </a:cubicBezTo>
                  <a:cubicBezTo>
                    <a:pt x="1001" y="57"/>
                    <a:pt x="932" y="46"/>
                    <a:pt x="865" y="46"/>
                  </a:cubicBezTo>
                  <a:cubicBezTo>
                    <a:pt x="589" y="46"/>
                    <a:pt x="353" y="222"/>
                    <a:pt x="1" y="398"/>
                  </a:cubicBezTo>
                  <a:cubicBezTo>
                    <a:pt x="1" y="458"/>
                    <a:pt x="1" y="498"/>
                    <a:pt x="41" y="537"/>
                  </a:cubicBezTo>
                  <a:cubicBezTo>
                    <a:pt x="598" y="1075"/>
                    <a:pt x="1234" y="1592"/>
                    <a:pt x="2030" y="1870"/>
                  </a:cubicBezTo>
                  <a:cubicBezTo>
                    <a:pt x="2347" y="1984"/>
                    <a:pt x="2648" y="2038"/>
                    <a:pt x="2936" y="2038"/>
                  </a:cubicBezTo>
                  <a:cubicBezTo>
                    <a:pt x="3553" y="2038"/>
                    <a:pt x="4114" y="1793"/>
                    <a:pt x="4656" y="1373"/>
                  </a:cubicBezTo>
                  <a:cubicBezTo>
                    <a:pt x="4855" y="1194"/>
                    <a:pt x="5034" y="975"/>
                    <a:pt x="5213" y="756"/>
                  </a:cubicBezTo>
                  <a:cubicBezTo>
                    <a:pt x="5272" y="637"/>
                    <a:pt x="5332" y="478"/>
                    <a:pt x="5272" y="339"/>
                  </a:cubicBezTo>
                  <a:cubicBezTo>
                    <a:pt x="4934" y="179"/>
                    <a:pt x="4477" y="159"/>
                    <a:pt x="41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9"/>
            <p:cNvSpPr/>
            <p:nvPr/>
          </p:nvSpPr>
          <p:spPr>
            <a:xfrm>
              <a:off x="7309074" y="2572432"/>
              <a:ext cx="272144" cy="493663"/>
            </a:xfrm>
            <a:custGeom>
              <a:avLst/>
              <a:gdLst/>
              <a:ahLst/>
              <a:cxnLst/>
              <a:rect l="l" t="t" r="r" b="b"/>
              <a:pathLst>
                <a:path w="4338" h="8697" extrusionOk="0">
                  <a:moveTo>
                    <a:pt x="424" y="1"/>
                  </a:moveTo>
                  <a:cubicBezTo>
                    <a:pt x="297" y="1"/>
                    <a:pt x="188" y="15"/>
                    <a:pt x="41" y="43"/>
                  </a:cubicBezTo>
                  <a:cubicBezTo>
                    <a:pt x="1" y="441"/>
                    <a:pt x="21" y="879"/>
                    <a:pt x="41" y="1276"/>
                  </a:cubicBezTo>
                  <a:cubicBezTo>
                    <a:pt x="61" y="1694"/>
                    <a:pt x="240" y="2132"/>
                    <a:pt x="240" y="2569"/>
                  </a:cubicBezTo>
                  <a:cubicBezTo>
                    <a:pt x="240" y="3166"/>
                    <a:pt x="220" y="3763"/>
                    <a:pt x="359" y="4360"/>
                  </a:cubicBezTo>
                  <a:cubicBezTo>
                    <a:pt x="419" y="4579"/>
                    <a:pt x="419" y="4778"/>
                    <a:pt x="438" y="4996"/>
                  </a:cubicBezTo>
                  <a:cubicBezTo>
                    <a:pt x="518" y="5852"/>
                    <a:pt x="558" y="6667"/>
                    <a:pt x="618" y="7503"/>
                  </a:cubicBezTo>
                  <a:cubicBezTo>
                    <a:pt x="637" y="7901"/>
                    <a:pt x="677" y="8279"/>
                    <a:pt x="737" y="8696"/>
                  </a:cubicBezTo>
                  <a:cubicBezTo>
                    <a:pt x="1075" y="8597"/>
                    <a:pt x="1314" y="8398"/>
                    <a:pt x="1552" y="8259"/>
                  </a:cubicBezTo>
                  <a:cubicBezTo>
                    <a:pt x="1811" y="8100"/>
                    <a:pt x="2090" y="7941"/>
                    <a:pt x="2348" y="7841"/>
                  </a:cubicBezTo>
                  <a:cubicBezTo>
                    <a:pt x="2647" y="7702"/>
                    <a:pt x="2985" y="7642"/>
                    <a:pt x="3283" y="7563"/>
                  </a:cubicBezTo>
                  <a:cubicBezTo>
                    <a:pt x="3542" y="7483"/>
                    <a:pt x="3940" y="7443"/>
                    <a:pt x="4238" y="7364"/>
                  </a:cubicBezTo>
                  <a:cubicBezTo>
                    <a:pt x="4337" y="6846"/>
                    <a:pt x="4298" y="6289"/>
                    <a:pt x="4198" y="5693"/>
                  </a:cubicBezTo>
                  <a:cubicBezTo>
                    <a:pt x="3721" y="5514"/>
                    <a:pt x="3303" y="5195"/>
                    <a:pt x="2985" y="4897"/>
                  </a:cubicBezTo>
                  <a:cubicBezTo>
                    <a:pt x="1950" y="3942"/>
                    <a:pt x="1393" y="2808"/>
                    <a:pt x="1194" y="1436"/>
                  </a:cubicBezTo>
                  <a:cubicBezTo>
                    <a:pt x="1155" y="1217"/>
                    <a:pt x="1115" y="978"/>
                    <a:pt x="1095" y="739"/>
                  </a:cubicBezTo>
                  <a:lnTo>
                    <a:pt x="1015" y="63"/>
                  </a:lnTo>
                  <a:cubicBezTo>
                    <a:pt x="738" y="20"/>
                    <a:pt x="570" y="1"/>
                    <a:pt x="42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9"/>
            <p:cNvSpPr/>
            <p:nvPr/>
          </p:nvSpPr>
          <p:spPr>
            <a:xfrm>
              <a:off x="7307819" y="2275220"/>
              <a:ext cx="680236" cy="280691"/>
            </a:xfrm>
            <a:custGeom>
              <a:avLst/>
              <a:gdLst/>
              <a:ahLst/>
              <a:cxnLst/>
              <a:rect l="l" t="t" r="r" b="b"/>
              <a:pathLst>
                <a:path w="10843" h="4945" extrusionOk="0">
                  <a:moveTo>
                    <a:pt x="3410" y="0"/>
                  </a:moveTo>
                  <a:cubicBezTo>
                    <a:pt x="3180" y="0"/>
                    <a:pt x="2945" y="26"/>
                    <a:pt x="2686" y="87"/>
                  </a:cubicBezTo>
                  <a:cubicBezTo>
                    <a:pt x="2030" y="286"/>
                    <a:pt x="1473" y="624"/>
                    <a:pt x="976" y="1161"/>
                  </a:cubicBezTo>
                  <a:cubicBezTo>
                    <a:pt x="737" y="1420"/>
                    <a:pt x="578" y="1718"/>
                    <a:pt x="498" y="2076"/>
                  </a:cubicBezTo>
                  <a:cubicBezTo>
                    <a:pt x="439" y="2474"/>
                    <a:pt x="339" y="2852"/>
                    <a:pt x="260" y="3250"/>
                  </a:cubicBezTo>
                  <a:cubicBezTo>
                    <a:pt x="180" y="3668"/>
                    <a:pt x="100" y="4105"/>
                    <a:pt x="41" y="4563"/>
                  </a:cubicBezTo>
                  <a:cubicBezTo>
                    <a:pt x="1" y="4662"/>
                    <a:pt x="61" y="4782"/>
                    <a:pt x="61" y="4881"/>
                  </a:cubicBezTo>
                  <a:cubicBezTo>
                    <a:pt x="186" y="4881"/>
                    <a:pt x="304" y="4868"/>
                    <a:pt x="416" y="4868"/>
                  </a:cubicBezTo>
                  <a:cubicBezTo>
                    <a:pt x="500" y="4868"/>
                    <a:pt x="581" y="4876"/>
                    <a:pt x="657" y="4901"/>
                  </a:cubicBezTo>
                  <a:cubicBezTo>
                    <a:pt x="749" y="4932"/>
                    <a:pt x="840" y="4945"/>
                    <a:pt x="930" y="4945"/>
                  </a:cubicBezTo>
                  <a:cubicBezTo>
                    <a:pt x="1076" y="4945"/>
                    <a:pt x="1218" y="4911"/>
                    <a:pt x="1354" y="4861"/>
                  </a:cubicBezTo>
                  <a:cubicBezTo>
                    <a:pt x="1931" y="4682"/>
                    <a:pt x="2468" y="4444"/>
                    <a:pt x="2965" y="4145"/>
                  </a:cubicBezTo>
                  <a:cubicBezTo>
                    <a:pt x="3741" y="3668"/>
                    <a:pt x="4377" y="3011"/>
                    <a:pt x="4735" y="2116"/>
                  </a:cubicBezTo>
                  <a:cubicBezTo>
                    <a:pt x="4835" y="1858"/>
                    <a:pt x="5014" y="1798"/>
                    <a:pt x="5133" y="1559"/>
                  </a:cubicBezTo>
                  <a:cubicBezTo>
                    <a:pt x="5153" y="1480"/>
                    <a:pt x="5233" y="1400"/>
                    <a:pt x="5312" y="1400"/>
                  </a:cubicBezTo>
                  <a:cubicBezTo>
                    <a:pt x="5372" y="1400"/>
                    <a:pt x="5352" y="1579"/>
                    <a:pt x="5352" y="1659"/>
                  </a:cubicBezTo>
                  <a:cubicBezTo>
                    <a:pt x="5551" y="2474"/>
                    <a:pt x="6148" y="2872"/>
                    <a:pt x="6764" y="3409"/>
                  </a:cubicBezTo>
                  <a:cubicBezTo>
                    <a:pt x="7302" y="3887"/>
                    <a:pt x="7859" y="4265"/>
                    <a:pt x="8555" y="4503"/>
                  </a:cubicBezTo>
                  <a:cubicBezTo>
                    <a:pt x="9211" y="4742"/>
                    <a:pt x="9848" y="4702"/>
                    <a:pt x="10504" y="4762"/>
                  </a:cubicBezTo>
                  <a:cubicBezTo>
                    <a:pt x="10604" y="4762"/>
                    <a:pt x="10703" y="4702"/>
                    <a:pt x="10842" y="4682"/>
                  </a:cubicBezTo>
                  <a:cubicBezTo>
                    <a:pt x="10723" y="4066"/>
                    <a:pt x="10683" y="3529"/>
                    <a:pt x="10405" y="3031"/>
                  </a:cubicBezTo>
                  <a:cubicBezTo>
                    <a:pt x="10226" y="2693"/>
                    <a:pt x="10087" y="2395"/>
                    <a:pt x="9888" y="2096"/>
                  </a:cubicBezTo>
                  <a:cubicBezTo>
                    <a:pt x="9609" y="1659"/>
                    <a:pt x="9291" y="1241"/>
                    <a:pt x="8893" y="883"/>
                  </a:cubicBezTo>
                  <a:cubicBezTo>
                    <a:pt x="8276" y="359"/>
                    <a:pt x="7588" y="205"/>
                    <a:pt x="6830" y="205"/>
                  </a:cubicBezTo>
                  <a:cubicBezTo>
                    <a:pt x="6782" y="205"/>
                    <a:pt x="6734" y="205"/>
                    <a:pt x="6685" y="206"/>
                  </a:cubicBezTo>
                  <a:cubicBezTo>
                    <a:pt x="6148" y="226"/>
                    <a:pt x="6028" y="187"/>
                    <a:pt x="5631" y="485"/>
                  </a:cubicBezTo>
                  <a:cubicBezTo>
                    <a:pt x="5312" y="366"/>
                    <a:pt x="5014" y="286"/>
                    <a:pt x="4716" y="187"/>
                  </a:cubicBezTo>
                  <a:cubicBezTo>
                    <a:pt x="4357" y="87"/>
                    <a:pt x="3960" y="67"/>
                    <a:pt x="3621" y="8"/>
                  </a:cubicBezTo>
                  <a:cubicBezTo>
                    <a:pt x="3551" y="3"/>
                    <a:pt x="3481" y="0"/>
                    <a:pt x="34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9"/>
            <p:cNvSpPr/>
            <p:nvPr/>
          </p:nvSpPr>
          <p:spPr>
            <a:xfrm>
              <a:off x="7101929" y="2249336"/>
              <a:ext cx="1169443" cy="1425363"/>
            </a:xfrm>
            <a:custGeom>
              <a:avLst/>
              <a:gdLst/>
              <a:ahLst/>
              <a:cxnLst/>
              <a:rect l="l" t="t" r="r" b="b"/>
              <a:pathLst>
                <a:path w="18641" h="25111" extrusionOk="0">
                  <a:moveTo>
                    <a:pt x="6732" y="456"/>
                  </a:moveTo>
                  <a:cubicBezTo>
                    <a:pt x="6802" y="456"/>
                    <a:pt x="6873" y="459"/>
                    <a:pt x="6943" y="464"/>
                  </a:cubicBezTo>
                  <a:cubicBezTo>
                    <a:pt x="7321" y="503"/>
                    <a:pt x="7679" y="543"/>
                    <a:pt x="8017" y="643"/>
                  </a:cubicBezTo>
                  <a:cubicBezTo>
                    <a:pt x="8316" y="722"/>
                    <a:pt x="8614" y="861"/>
                    <a:pt x="8913" y="1001"/>
                  </a:cubicBezTo>
                  <a:cubicBezTo>
                    <a:pt x="9310" y="722"/>
                    <a:pt x="9430" y="662"/>
                    <a:pt x="9967" y="662"/>
                  </a:cubicBezTo>
                  <a:cubicBezTo>
                    <a:pt x="10010" y="661"/>
                    <a:pt x="10053" y="661"/>
                    <a:pt x="10095" y="661"/>
                  </a:cubicBezTo>
                  <a:cubicBezTo>
                    <a:pt x="10842" y="661"/>
                    <a:pt x="11532" y="830"/>
                    <a:pt x="12115" y="1319"/>
                  </a:cubicBezTo>
                  <a:cubicBezTo>
                    <a:pt x="12513" y="1657"/>
                    <a:pt x="12812" y="2055"/>
                    <a:pt x="13090" y="2512"/>
                  </a:cubicBezTo>
                  <a:cubicBezTo>
                    <a:pt x="13269" y="2811"/>
                    <a:pt x="13448" y="3109"/>
                    <a:pt x="13587" y="3408"/>
                  </a:cubicBezTo>
                  <a:cubicBezTo>
                    <a:pt x="13846" y="3885"/>
                    <a:pt x="13906" y="4422"/>
                    <a:pt x="14005" y="4979"/>
                  </a:cubicBezTo>
                  <a:cubicBezTo>
                    <a:pt x="13866" y="4999"/>
                    <a:pt x="13786" y="5039"/>
                    <a:pt x="13687" y="5039"/>
                  </a:cubicBezTo>
                  <a:cubicBezTo>
                    <a:pt x="13050" y="4999"/>
                    <a:pt x="12414" y="4999"/>
                    <a:pt x="11797" y="4800"/>
                  </a:cubicBezTo>
                  <a:cubicBezTo>
                    <a:pt x="11121" y="4581"/>
                    <a:pt x="10584" y="4203"/>
                    <a:pt x="10066" y="3746"/>
                  </a:cubicBezTo>
                  <a:cubicBezTo>
                    <a:pt x="9430" y="3229"/>
                    <a:pt x="8992" y="2592"/>
                    <a:pt x="8793" y="1796"/>
                  </a:cubicBezTo>
                  <a:cubicBezTo>
                    <a:pt x="8773" y="1717"/>
                    <a:pt x="8694" y="1637"/>
                    <a:pt x="8614" y="1637"/>
                  </a:cubicBezTo>
                  <a:cubicBezTo>
                    <a:pt x="8535" y="1637"/>
                    <a:pt x="8435" y="1717"/>
                    <a:pt x="8415" y="1757"/>
                  </a:cubicBezTo>
                  <a:cubicBezTo>
                    <a:pt x="8296" y="2015"/>
                    <a:pt x="8177" y="2254"/>
                    <a:pt x="8077" y="2512"/>
                  </a:cubicBezTo>
                  <a:cubicBezTo>
                    <a:pt x="7739" y="3388"/>
                    <a:pt x="7102" y="3985"/>
                    <a:pt x="6346" y="4442"/>
                  </a:cubicBezTo>
                  <a:cubicBezTo>
                    <a:pt x="5849" y="4740"/>
                    <a:pt x="5332" y="4979"/>
                    <a:pt x="4795" y="5138"/>
                  </a:cubicBezTo>
                  <a:cubicBezTo>
                    <a:pt x="4636" y="5191"/>
                    <a:pt x="4485" y="5236"/>
                    <a:pt x="4332" y="5236"/>
                  </a:cubicBezTo>
                  <a:cubicBezTo>
                    <a:pt x="4255" y="5236"/>
                    <a:pt x="4178" y="5225"/>
                    <a:pt x="4099" y="5198"/>
                  </a:cubicBezTo>
                  <a:cubicBezTo>
                    <a:pt x="4022" y="5172"/>
                    <a:pt x="3941" y="5165"/>
                    <a:pt x="3859" y="5165"/>
                  </a:cubicBezTo>
                  <a:cubicBezTo>
                    <a:pt x="3749" y="5165"/>
                    <a:pt x="3635" y="5178"/>
                    <a:pt x="3522" y="5178"/>
                  </a:cubicBezTo>
                  <a:cubicBezTo>
                    <a:pt x="3462" y="5039"/>
                    <a:pt x="3422" y="4939"/>
                    <a:pt x="3442" y="4840"/>
                  </a:cubicBezTo>
                  <a:cubicBezTo>
                    <a:pt x="3522" y="4422"/>
                    <a:pt x="3561" y="4004"/>
                    <a:pt x="3661" y="3587"/>
                  </a:cubicBezTo>
                  <a:cubicBezTo>
                    <a:pt x="3740" y="3209"/>
                    <a:pt x="3840" y="2831"/>
                    <a:pt x="3920" y="2453"/>
                  </a:cubicBezTo>
                  <a:cubicBezTo>
                    <a:pt x="3999" y="2115"/>
                    <a:pt x="4138" y="1816"/>
                    <a:pt x="4397" y="1558"/>
                  </a:cubicBezTo>
                  <a:cubicBezTo>
                    <a:pt x="4854" y="1060"/>
                    <a:pt x="5411" y="722"/>
                    <a:pt x="6048" y="543"/>
                  </a:cubicBezTo>
                  <a:cubicBezTo>
                    <a:pt x="6276" y="482"/>
                    <a:pt x="6504" y="456"/>
                    <a:pt x="6732" y="456"/>
                  </a:cubicBezTo>
                  <a:close/>
                  <a:moveTo>
                    <a:pt x="8442" y="2551"/>
                  </a:moveTo>
                  <a:cubicBezTo>
                    <a:pt x="8616" y="2551"/>
                    <a:pt x="8637" y="2736"/>
                    <a:pt x="8694" y="2831"/>
                  </a:cubicBezTo>
                  <a:cubicBezTo>
                    <a:pt x="9092" y="3547"/>
                    <a:pt x="9589" y="4144"/>
                    <a:pt x="10285" y="4542"/>
                  </a:cubicBezTo>
                  <a:cubicBezTo>
                    <a:pt x="10862" y="4880"/>
                    <a:pt x="11419" y="5238"/>
                    <a:pt x="12076" y="5397"/>
                  </a:cubicBezTo>
                  <a:cubicBezTo>
                    <a:pt x="12374" y="5477"/>
                    <a:pt x="12414" y="5576"/>
                    <a:pt x="12414" y="5835"/>
                  </a:cubicBezTo>
                  <a:lnTo>
                    <a:pt x="12414" y="6034"/>
                  </a:lnTo>
                  <a:cubicBezTo>
                    <a:pt x="12255" y="7167"/>
                    <a:pt x="12056" y="8281"/>
                    <a:pt x="11658" y="9356"/>
                  </a:cubicBezTo>
                  <a:cubicBezTo>
                    <a:pt x="11479" y="9773"/>
                    <a:pt x="11260" y="10171"/>
                    <a:pt x="11001" y="10509"/>
                  </a:cubicBezTo>
                  <a:cubicBezTo>
                    <a:pt x="10594" y="11129"/>
                    <a:pt x="10039" y="11428"/>
                    <a:pt x="9359" y="11428"/>
                  </a:cubicBezTo>
                  <a:cubicBezTo>
                    <a:pt x="9210" y="11428"/>
                    <a:pt x="9054" y="11413"/>
                    <a:pt x="8893" y="11385"/>
                  </a:cubicBezTo>
                  <a:cubicBezTo>
                    <a:pt x="7421" y="11166"/>
                    <a:pt x="6386" y="10350"/>
                    <a:pt x="5610" y="9117"/>
                  </a:cubicBezTo>
                  <a:cubicBezTo>
                    <a:pt x="5312" y="8620"/>
                    <a:pt x="5053" y="8102"/>
                    <a:pt x="4994" y="7525"/>
                  </a:cubicBezTo>
                  <a:cubicBezTo>
                    <a:pt x="4934" y="7088"/>
                    <a:pt x="4815" y="6630"/>
                    <a:pt x="4735" y="6213"/>
                  </a:cubicBezTo>
                  <a:cubicBezTo>
                    <a:pt x="4715" y="6014"/>
                    <a:pt x="4715" y="5835"/>
                    <a:pt x="4695" y="5636"/>
                  </a:cubicBezTo>
                  <a:cubicBezTo>
                    <a:pt x="5213" y="5397"/>
                    <a:pt x="5650" y="5178"/>
                    <a:pt x="6088" y="4939"/>
                  </a:cubicBezTo>
                  <a:cubicBezTo>
                    <a:pt x="7122" y="4422"/>
                    <a:pt x="7898" y="3607"/>
                    <a:pt x="8415" y="2552"/>
                  </a:cubicBezTo>
                  <a:cubicBezTo>
                    <a:pt x="8425" y="2551"/>
                    <a:pt x="8434" y="2551"/>
                    <a:pt x="8442" y="2551"/>
                  </a:cubicBezTo>
                  <a:close/>
                  <a:moveTo>
                    <a:pt x="7938" y="11703"/>
                  </a:moveTo>
                  <a:cubicBezTo>
                    <a:pt x="8276" y="11783"/>
                    <a:pt x="8594" y="11902"/>
                    <a:pt x="8932" y="11942"/>
                  </a:cubicBezTo>
                  <a:cubicBezTo>
                    <a:pt x="8980" y="11944"/>
                    <a:pt x="9027" y="11946"/>
                    <a:pt x="9074" y="11946"/>
                  </a:cubicBezTo>
                  <a:cubicBezTo>
                    <a:pt x="9367" y="11946"/>
                    <a:pt x="9667" y="11899"/>
                    <a:pt x="10027" y="11882"/>
                  </a:cubicBezTo>
                  <a:cubicBezTo>
                    <a:pt x="10086" y="12379"/>
                    <a:pt x="10126" y="12837"/>
                    <a:pt x="10066" y="13274"/>
                  </a:cubicBezTo>
                  <a:cubicBezTo>
                    <a:pt x="9887" y="13453"/>
                    <a:pt x="9668" y="13493"/>
                    <a:pt x="9410" y="13493"/>
                  </a:cubicBezTo>
                  <a:cubicBezTo>
                    <a:pt x="9191" y="13493"/>
                    <a:pt x="8992" y="13493"/>
                    <a:pt x="8773" y="13473"/>
                  </a:cubicBezTo>
                  <a:cubicBezTo>
                    <a:pt x="7998" y="13354"/>
                    <a:pt x="7898" y="13195"/>
                    <a:pt x="7898" y="12439"/>
                  </a:cubicBezTo>
                  <a:cubicBezTo>
                    <a:pt x="7898" y="12200"/>
                    <a:pt x="7838" y="11962"/>
                    <a:pt x="7938" y="11703"/>
                  </a:cubicBezTo>
                  <a:close/>
                  <a:moveTo>
                    <a:pt x="13244" y="5544"/>
                  </a:moveTo>
                  <a:cubicBezTo>
                    <a:pt x="13482" y="5544"/>
                    <a:pt x="13710" y="5602"/>
                    <a:pt x="13965" y="5616"/>
                  </a:cubicBezTo>
                  <a:cubicBezTo>
                    <a:pt x="14065" y="5874"/>
                    <a:pt x="14105" y="6113"/>
                    <a:pt x="14144" y="6372"/>
                  </a:cubicBezTo>
                  <a:cubicBezTo>
                    <a:pt x="14164" y="7466"/>
                    <a:pt x="14105" y="8520"/>
                    <a:pt x="14005" y="9594"/>
                  </a:cubicBezTo>
                  <a:cubicBezTo>
                    <a:pt x="13945" y="10350"/>
                    <a:pt x="13965" y="11086"/>
                    <a:pt x="13965" y="11842"/>
                  </a:cubicBezTo>
                  <a:cubicBezTo>
                    <a:pt x="13965" y="12280"/>
                    <a:pt x="13945" y="12717"/>
                    <a:pt x="13906" y="13175"/>
                  </a:cubicBezTo>
                  <a:cubicBezTo>
                    <a:pt x="13906" y="13374"/>
                    <a:pt x="13906" y="13573"/>
                    <a:pt x="13747" y="13752"/>
                  </a:cubicBezTo>
                  <a:cubicBezTo>
                    <a:pt x="13667" y="13732"/>
                    <a:pt x="13587" y="13692"/>
                    <a:pt x="13548" y="13672"/>
                  </a:cubicBezTo>
                  <a:cubicBezTo>
                    <a:pt x="12971" y="13294"/>
                    <a:pt x="12314" y="13175"/>
                    <a:pt x="11658" y="13155"/>
                  </a:cubicBezTo>
                  <a:cubicBezTo>
                    <a:pt x="11300" y="13135"/>
                    <a:pt x="10981" y="13095"/>
                    <a:pt x="10603" y="13076"/>
                  </a:cubicBezTo>
                  <a:cubicBezTo>
                    <a:pt x="10564" y="12877"/>
                    <a:pt x="10504" y="12698"/>
                    <a:pt x="10484" y="12499"/>
                  </a:cubicBezTo>
                  <a:cubicBezTo>
                    <a:pt x="10464" y="12001"/>
                    <a:pt x="10504" y="11504"/>
                    <a:pt x="10981" y="11186"/>
                  </a:cubicBezTo>
                  <a:cubicBezTo>
                    <a:pt x="11280" y="10987"/>
                    <a:pt x="11419" y="10688"/>
                    <a:pt x="11598" y="10390"/>
                  </a:cubicBezTo>
                  <a:cubicBezTo>
                    <a:pt x="12274" y="9256"/>
                    <a:pt x="12513" y="7963"/>
                    <a:pt x="12712" y="6670"/>
                  </a:cubicBezTo>
                  <a:cubicBezTo>
                    <a:pt x="12772" y="6312"/>
                    <a:pt x="12851" y="5974"/>
                    <a:pt x="12891" y="5596"/>
                  </a:cubicBezTo>
                  <a:cubicBezTo>
                    <a:pt x="13014" y="5557"/>
                    <a:pt x="13130" y="5544"/>
                    <a:pt x="13244" y="5544"/>
                  </a:cubicBezTo>
                  <a:close/>
                  <a:moveTo>
                    <a:pt x="3770" y="5717"/>
                  </a:moveTo>
                  <a:cubicBezTo>
                    <a:pt x="3880" y="5717"/>
                    <a:pt x="4014" y="5742"/>
                    <a:pt x="4297" y="5795"/>
                  </a:cubicBezTo>
                  <a:lnTo>
                    <a:pt x="4357" y="6471"/>
                  </a:lnTo>
                  <a:cubicBezTo>
                    <a:pt x="4397" y="6690"/>
                    <a:pt x="4437" y="6929"/>
                    <a:pt x="4457" y="7167"/>
                  </a:cubicBezTo>
                  <a:cubicBezTo>
                    <a:pt x="4656" y="8520"/>
                    <a:pt x="5232" y="9674"/>
                    <a:pt x="6247" y="10609"/>
                  </a:cubicBezTo>
                  <a:cubicBezTo>
                    <a:pt x="6585" y="10907"/>
                    <a:pt x="6903" y="11245"/>
                    <a:pt x="7381" y="11405"/>
                  </a:cubicBezTo>
                  <a:cubicBezTo>
                    <a:pt x="7500" y="11962"/>
                    <a:pt x="7580" y="12459"/>
                    <a:pt x="7441" y="12996"/>
                  </a:cubicBezTo>
                  <a:cubicBezTo>
                    <a:pt x="7142" y="13076"/>
                    <a:pt x="6844" y="13135"/>
                    <a:pt x="6585" y="13235"/>
                  </a:cubicBezTo>
                  <a:cubicBezTo>
                    <a:pt x="6287" y="13294"/>
                    <a:pt x="5949" y="13374"/>
                    <a:pt x="5650" y="13493"/>
                  </a:cubicBezTo>
                  <a:cubicBezTo>
                    <a:pt x="5392" y="13593"/>
                    <a:pt x="5113" y="13772"/>
                    <a:pt x="4854" y="13931"/>
                  </a:cubicBezTo>
                  <a:cubicBezTo>
                    <a:pt x="4616" y="14070"/>
                    <a:pt x="4397" y="14269"/>
                    <a:pt x="4039" y="14369"/>
                  </a:cubicBezTo>
                  <a:cubicBezTo>
                    <a:pt x="3999" y="13951"/>
                    <a:pt x="3939" y="13573"/>
                    <a:pt x="3920" y="13175"/>
                  </a:cubicBezTo>
                  <a:cubicBezTo>
                    <a:pt x="3860" y="12339"/>
                    <a:pt x="3820" y="11504"/>
                    <a:pt x="3740" y="10669"/>
                  </a:cubicBezTo>
                  <a:cubicBezTo>
                    <a:pt x="3721" y="10450"/>
                    <a:pt x="3721" y="10251"/>
                    <a:pt x="3661" y="10012"/>
                  </a:cubicBezTo>
                  <a:cubicBezTo>
                    <a:pt x="3502" y="9475"/>
                    <a:pt x="3522" y="8878"/>
                    <a:pt x="3522" y="8261"/>
                  </a:cubicBezTo>
                  <a:cubicBezTo>
                    <a:pt x="3522" y="7824"/>
                    <a:pt x="3462" y="7406"/>
                    <a:pt x="3442" y="6968"/>
                  </a:cubicBezTo>
                  <a:cubicBezTo>
                    <a:pt x="3422" y="6571"/>
                    <a:pt x="3402" y="6133"/>
                    <a:pt x="3442" y="5775"/>
                  </a:cubicBezTo>
                  <a:cubicBezTo>
                    <a:pt x="3592" y="5737"/>
                    <a:pt x="3672" y="5717"/>
                    <a:pt x="3770" y="5717"/>
                  </a:cubicBezTo>
                  <a:close/>
                  <a:moveTo>
                    <a:pt x="10603" y="13453"/>
                  </a:moveTo>
                  <a:cubicBezTo>
                    <a:pt x="10782" y="13523"/>
                    <a:pt x="10976" y="13523"/>
                    <a:pt x="11165" y="13523"/>
                  </a:cubicBezTo>
                  <a:cubicBezTo>
                    <a:pt x="11354" y="13523"/>
                    <a:pt x="11538" y="13523"/>
                    <a:pt x="11698" y="13593"/>
                  </a:cubicBezTo>
                  <a:cubicBezTo>
                    <a:pt x="11797" y="13772"/>
                    <a:pt x="11757" y="13911"/>
                    <a:pt x="11658" y="14050"/>
                  </a:cubicBezTo>
                  <a:cubicBezTo>
                    <a:pt x="11479" y="14269"/>
                    <a:pt x="11300" y="14488"/>
                    <a:pt x="11101" y="14667"/>
                  </a:cubicBezTo>
                  <a:cubicBezTo>
                    <a:pt x="10559" y="15087"/>
                    <a:pt x="9998" y="15332"/>
                    <a:pt x="9381" y="15332"/>
                  </a:cubicBezTo>
                  <a:cubicBezTo>
                    <a:pt x="9093" y="15332"/>
                    <a:pt x="8792" y="15278"/>
                    <a:pt x="8475" y="15164"/>
                  </a:cubicBezTo>
                  <a:cubicBezTo>
                    <a:pt x="7679" y="14886"/>
                    <a:pt x="7043" y="14369"/>
                    <a:pt x="6486" y="13812"/>
                  </a:cubicBezTo>
                  <a:cubicBezTo>
                    <a:pt x="6446" y="13792"/>
                    <a:pt x="6446" y="13752"/>
                    <a:pt x="6446" y="13692"/>
                  </a:cubicBezTo>
                  <a:cubicBezTo>
                    <a:pt x="6725" y="13553"/>
                    <a:pt x="6955" y="13478"/>
                    <a:pt x="7188" y="13478"/>
                  </a:cubicBezTo>
                  <a:cubicBezTo>
                    <a:pt x="7321" y="13478"/>
                    <a:pt x="7455" y="13502"/>
                    <a:pt x="7600" y="13553"/>
                  </a:cubicBezTo>
                  <a:cubicBezTo>
                    <a:pt x="7779" y="13593"/>
                    <a:pt x="7978" y="13672"/>
                    <a:pt x="8177" y="13752"/>
                  </a:cubicBezTo>
                  <a:cubicBezTo>
                    <a:pt x="8574" y="13931"/>
                    <a:pt x="8992" y="13931"/>
                    <a:pt x="9430" y="13951"/>
                  </a:cubicBezTo>
                  <a:cubicBezTo>
                    <a:pt x="9887" y="13951"/>
                    <a:pt x="10285" y="13792"/>
                    <a:pt x="10603" y="13453"/>
                  </a:cubicBezTo>
                  <a:close/>
                  <a:moveTo>
                    <a:pt x="12467" y="13764"/>
                  </a:moveTo>
                  <a:cubicBezTo>
                    <a:pt x="12953" y="13764"/>
                    <a:pt x="13352" y="14011"/>
                    <a:pt x="13766" y="14209"/>
                  </a:cubicBezTo>
                  <a:cubicBezTo>
                    <a:pt x="14403" y="14548"/>
                    <a:pt x="14960" y="14985"/>
                    <a:pt x="15378" y="15562"/>
                  </a:cubicBezTo>
                  <a:cubicBezTo>
                    <a:pt x="15736" y="16020"/>
                    <a:pt x="16074" y="16477"/>
                    <a:pt x="16392" y="16955"/>
                  </a:cubicBezTo>
                  <a:cubicBezTo>
                    <a:pt x="16551" y="17173"/>
                    <a:pt x="16691" y="17432"/>
                    <a:pt x="16830" y="17671"/>
                  </a:cubicBezTo>
                  <a:cubicBezTo>
                    <a:pt x="17268" y="18685"/>
                    <a:pt x="17745" y="19720"/>
                    <a:pt x="17984" y="20814"/>
                  </a:cubicBezTo>
                  <a:cubicBezTo>
                    <a:pt x="18163" y="21888"/>
                    <a:pt x="18262" y="22982"/>
                    <a:pt x="18123" y="24076"/>
                  </a:cubicBezTo>
                  <a:cubicBezTo>
                    <a:pt x="18123" y="24116"/>
                    <a:pt x="18083" y="24196"/>
                    <a:pt x="18063" y="24275"/>
                  </a:cubicBezTo>
                  <a:cubicBezTo>
                    <a:pt x="18043" y="24295"/>
                    <a:pt x="18023" y="24335"/>
                    <a:pt x="17984" y="24394"/>
                  </a:cubicBezTo>
                  <a:cubicBezTo>
                    <a:pt x="17944" y="24394"/>
                    <a:pt x="17864" y="24414"/>
                    <a:pt x="17825" y="24414"/>
                  </a:cubicBezTo>
                  <a:lnTo>
                    <a:pt x="15139" y="24414"/>
                  </a:lnTo>
                  <a:cubicBezTo>
                    <a:pt x="15079" y="23857"/>
                    <a:pt x="14980" y="23320"/>
                    <a:pt x="14960" y="22783"/>
                  </a:cubicBezTo>
                  <a:cubicBezTo>
                    <a:pt x="14940" y="22226"/>
                    <a:pt x="14960" y="21669"/>
                    <a:pt x="14980" y="21132"/>
                  </a:cubicBezTo>
                  <a:cubicBezTo>
                    <a:pt x="14920" y="21105"/>
                    <a:pt x="14865" y="21093"/>
                    <a:pt x="14817" y="21093"/>
                  </a:cubicBezTo>
                  <a:cubicBezTo>
                    <a:pt x="14688" y="21093"/>
                    <a:pt x="14607" y="21181"/>
                    <a:pt x="14622" y="21311"/>
                  </a:cubicBezTo>
                  <a:cubicBezTo>
                    <a:pt x="14662" y="22007"/>
                    <a:pt x="14502" y="22684"/>
                    <a:pt x="14681" y="23380"/>
                  </a:cubicBezTo>
                  <a:cubicBezTo>
                    <a:pt x="14761" y="23678"/>
                    <a:pt x="14681" y="24017"/>
                    <a:pt x="14681" y="24375"/>
                  </a:cubicBezTo>
                  <a:cubicBezTo>
                    <a:pt x="14483" y="24494"/>
                    <a:pt x="14264" y="24514"/>
                    <a:pt x="14045" y="24514"/>
                  </a:cubicBezTo>
                  <a:cubicBezTo>
                    <a:pt x="12911" y="24534"/>
                    <a:pt x="11797" y="24593"/>
                    <a:pt x="10683" y="24613"/>
                  </a:cubicBezTo>
                  <a:cubicBezTo>
                    <a:pt x="10305" y="24613"/>
                    <a:pt x="9947" y="24534"/>
                    <a:pt x="9609" y="24434"/>
                  </a:cubicBezTo>
                  <a:cubicBezTo>
                    <a:pt x="9569" y="24096"/>
                    <a:pt x="9529" y="23798"/>
                    <a:pt x="9828" y="23539"/>
                  </a:cubicBezTo>
                  <a:cubicBezTo>
                    <a:pt x="10126" y="23300"/>
                    <a:pt x="10106" y="22942"/>
                    <a:pt x="9828" y="22704"/>
                  </a:cubicBezTo>
                  <a:cubicBezTo>
                    <a:pt x="9629" y="22525"/>
                    <a:pt x="9569" y="22326"/>
                    <a:pt x="9569" y="22087"/>
                  </a:cubicBezTo>
                  <a:cubicBezTo>
                    <a:pt x="9569" y="21749"/>
                    <a:pt x="9529" y="21430"/>
                    <a:pt x="9529" y="21112"/>
                  </a:cubicBezTo>
                  <a:cubicBezTo>
                    <a:pt x="9569" y="21092"/>
                    <a:pt x="9569" y="21033"/>
                    <a:pt x="9609" y="21013"/>
                  </a:cubicBezTo>
                  <a:cubicBezTo>
                    <a:pt x="9808" y="20873"/>
                    <a:pt x="9967" y="20754"/>
                    <a:pt x="9987" y="20515"/>
                  </a:cubicBezTo>
                  <a:cubicBezTo>
                    <a:pt x="9987" y="20257"/>
                    <a:pt x="9887" y="20058"/>
                    <a:pt x="9668" y="19919"/>
                  </a:cubicBezTo>
                  <a:cubicBezTo>
                    <a:pt x="9430" y="19779"/>
                    <a:pt x="9390" y="19620"/>
                    <a:pt x="9410" y="19362"/>
                  </a:cubicBezTo>
                  <a:cubicBezTo>
                    <a:pt x="9410" y="19043"/>
                    <a:pt x="9390" y="18725"/>
                    <a:pt x="9390" y="18427"/>
                  </a:cubicBezTo>
                  <a:cubicBezTo>
                    <a:pt x="10186" y="17870"/>
                    <a:pt x="10027" y="17452"/>
                    <a:pt x="9430" y="17154"/>
                  </a:cubicBezTo>
                  <a:cubicBezTo>
                    <a:pt x="9430" y="16696"/>
                    <a:pt x="9430" y="16278"/>
                    <a:pt x="9470" y="15861"/>
                  </a:cubicBezTo>
                  <a:cubicBezTo>
                    <a:pt x="10027" y="15642"/>
                    <a:pt x="10683" y="15602"/>
                    <a:pt x="11180" y="15164"/>
                  </a:cubicBezTo>
                  <a:cubicBezTo>
                    <a:pt x="11618" y="14766"/>
                    <a:pt x="12076" y="14369"/>
                    <a:pt x="12314" y="13772"/>
                  </a:cubicBezTo>
                  <a:cubicBezTo>
                    <a:pt x="12366" y="13766"/>
                    <a:pt x="12417" y="13764"/>
                    <a:pt x="12467" y="13764"/>
                  </a:cubicBezTo>
                  <a:close/>
                  <a:moveTo>
                    <a:pt x="5789" y="13851"/>
                  </a:moveTo>
                  <a:cubicBezTo>
                    <a:pt x="6207" y="14209"/>
                    <a:pt x="6605" y="14567"/>
                    <a:pt x="7003" y="14866"/>
                  </a:cubicBezTo>
                  <a:cubicBezTo>
                    <a:pt x="7222" y="15045"/>
                    <a:pt x="7500" y="15204"/>
                    <a:pt x="7779" y="15343"/>
                  </a:cubicBezTo>
                  <a:cubicBezTo>
                    <a:pt x="8177" y="15502"/>
                    <a:pt x="8594" y="15662"/>
                    <a:pt x="9072" y="15841"/>
                  </a:cubicBezTo>
                  <a:cubicBezTo>
                    <a:pt x="9131" y="16199"/>
                    <a:pt x="9111" y="16597"/>
                    <a:pt x="9072" y="16994"/>
                  </a:cubicBezTo>
                  <a:cubicBezTo>
                    <a:pt x="9032" y="17134"/>
                    <a:pt x="8972" y="17273"/>
                    <a:pt x="8873" y="17392"/>
                  </a:cubicBezTo>
                  <a:cubicBezTo>
                    <a:pt x="8674" y="17591"/>
                    <a:pt x="8674" y="17830"/>
                    <a:pt x="8813" y="18049"/>
                  </a:cubicBezTo>
                  <a:cubicBezTo>
                    <a:pt x="9131" y="18466"/>
                    <a:pt x="9111" y="18964"/>
                    <a:pt x="9111" y="19461"/>
                  </a:cubicBezTo>
                  <a:cubicBezTo>
                    <a:pt x="9111" y="19620"/>
                    <a:pt x="9012" y="19680"/>
                    <a:pt x="8932" y="19779"/>
                  </a:cubicBezTo>
                  <a:cubicBezTo>
                    <a:pt x="8694" y="20118"/>
                    <a:pt x="8634" y="20356"/>
                    <a:pt x="8913" y="20655"/>
                  </a:cubicBezTo>
                  <a:cubicBezTo>
                    <a:pt x="9171" y="20933"/>
                    <a:pt x="9231" y="21232"/>
                    <a:pt x="9231" y="21610"/>
                  </a:cubicBezTo>
                  <a:cubicBezTo>
                    <a:pt x="9231" y="21729"/>
                    <a:pt x="9271" y="21848"/>
                    <a:pt x="9291" y="21968"/>
                  </a:cubicBezTo>
                  <a:cubicBezTo>
                    <a:pt x="9330" y="22246"/>
                    <a:pt x="9330" y="22525"/>
                    <a:pt x="9092" y="22743"/>
                  </a:cubicBezTo>
                  <a:cubicBezTo>
                    <a:pt x="8932" y="22903"/>
                    <a:pt x="8932" y="23101"/>
                    <a:pt x="9092" y="23261"/>
                  </a:cubicBezTo>
                  <a:cubicBezTo>
                    <a:pt x="9310" y="23599"/>
                    <a:pt x="9291" y="23997"/>
                    <a:pt x="9211" y="24434"/>
                  </a:cubicBezTo>
                  <a:cubicBezTo>
                    <a:pt x="9072" y="24434"/>
                    <a:pt x="8932" y="24474"/>
                    <a:pt x="8813" y="24474"/>
                  </a:cubicBezTo>
                  <a:cubicBezTo>
                    <a:pt x="8206" y="24450"/>
                    <a:pt x="7596" y="24433"/>
                    <a:pt x="6985" y="24433"/>
                  </a:cubicBezTo>
                  <a:cubicBezTo>
                    <a:pt x="6054" y="24433"/>
                    <a:pt x="5123" y="24473"/>
                    <a:pt x="4198" y="24593"/>
                  </a:cubicBezTo>
                  <a:cubicBezTo>
                    <a:pt x="4181" y="24595"/>
                    <a:pt x="4165" y="24596"/>
                    <a:pt x="4149" y="24596"/>
                  </a:cubicBezTo>
                  <a:cubicBezTo>
                    <a:pt x="3983" y="24596"/>
                    <a:pt x="3896" y="24500"/>
                    <a:pt x="3860" y="24355"/>
                  </a:cubicBezTo>
                  <a:lnTo>
                    <a:pt x="3800" y="22127"/>
                  </a:lnTo>
                  <a:cubicBezTo>
                    <a:pt x="3800" y="21928"/>
                    <a:pt x="3800" y="21729"/>
                    <a:pt x="3959" y="21530"/>
                  </a:cubicBezTo>
                  <a:cubicBezTo>
                    <a:pt x="4118" y="21351"/>
                    <a:pt x="4019" y="21232"/>
                    <a:pt x="3701" y="21112"/>
                  </a:cubicBezTo>
                  <a:cubicBezTo>
                    <a:pt x="3502" y="21251"/>
                    <a:pt x="3522" y="21510"/>
                    <a:pt x="3522" y="21709"/>
                  </a:cubicBezTo>
                  <a:cubicBezTo>
                    <a:pt x="3502" y="22246"/>
                    <a:pt x="3502" y="22823"/>
                    <a:pt x="3502" y="23360"/>
                  </a:cubicBezTo>
                  <a:cubicBezTo>
                    <a:pt x="3502" y="23758"/>
                    <a:pt x="3502" y="24196"/>
                    <a:pt x="3462" y="24633"/>
                  </a:cubicBezTo>
                  <a:cubicBezTo>
                    <a:pt x="3363" y="24653"/>
                    <a:pt x="3263" y="24713"/>
                    <a:pt x="3144" y="24713"/>
                  </a:cubicBezTo>
                  <a:cubicBezTo>
                    <a:pt x="2925" y="24713"/>
                    <a:pt x="2726" y="24713"/>
                    <a:pt x="2507" y="24693"/>
                  </a:cubicBezTo>
                  <a:cubicBezTo>
                    <a:pt x="2089" y="24648"/>
                    <a:pt x="1660" y="24592"/>
                    <a:pt x="1245" y="24592"/>
                  </a:cubicBezTo>
                  <a:cubicBezTo>
                    <a:pt x="1107" y="24592"/>
                    <a:pt x="970" y="24598"/>
                    <a:pt x="836" y="24613"/>
                  </a:cubicBezTo>
                  <a:cubicBezTo>
                    <a:pt x="776" y="24613"/>
                    <a:pt x="717" y="24593"/>
                    <a:pt x="637" y="24554"/>
                  </a:cubicBezTo>
                  <a:cubicBezTo>
                    <a:pt x="617" y="24454"/>
                    <a:pt x="538" y="24355"/>
                    <a:pt x="538" y="24255"/>
                  </a:cubicBezTo>
                  <a:cubicBezTo>
                    <a:pt x="379" y="23002"/>
                    <a:pt x="418" y="21749"/>
                    <a:pt x="538" y="20476"/>
                  </a:cubicBezTo>
                  <a:cubicBezTo>
                    <a:pt x="677" y="18964"/>
                    <a:pt x="1353" y="17691"/>
                    <a:pt x="2308" y="16557"/>
                  </a:cubicBezTo>
                  <a:cubicBezTo>
                    <a:pt x="2626" y="16159"/>
                    <a:pt x="2965" y="15781"/>
                    <a:pt x="3363" y="15443"/>
                  </a:cubicBezTo>
                  <a:cubicBezTo>
                    <a:pt x="4019" y="14866"/>
                    <a:pt x="4735" y="14349"/>
                    <a:pt x="5511" y="13951"/>
                  </a:cubicBezTo>
                  <a:cubicBezTo>
                    <a:pt x="5590" y="13911"/>
                    <a:pt x="5650" y="13891"/>
                    <a:pt x="5789" y="13851"/>
                  </a:cubicBezTo>
                  <a:close/>
                  <a:moveTo>
                    <a:pt x="6916" y="0"/>
                  </a:moveTo>
                  <a:cubicBezTo>
                    <a:pt x="5659" y="0"/>
                    <a:pt x="4404" y="733"/>
                    <a:pt x="3820" y="1717"/>
                  </a:cubicBezTo>
                  <a:cubicBezTo>
                    <a:pt x="3681" y="1916"/>
                    <a:pt x="3581" y="2135"/>
                    <a:pt x="3561" y="2353"/>
                  </a:cubicBezTo>
                  <a:cubicBezTo>
                    <a:pt x="3462" y="2910"/>
                    <a:pt x="3343" y="3447"/>
                    <a:pt x="3243" y="4004"/>
                  </a:cubicBezTo>
                  <a:cubicBezTo>
                    <a:pt x="3104" y="4800"/>
                    <a:pt x="3024" y="5616"/>
                    <a:pt x="3104" y="6431"/>
                  </a:cubicBezTo>
                  <a:cubicBezTo>
                    <a:pt x="3164" y="7287"/>
                    <a:pt x="3223" y="8102"/>
                    <a:pt x="3203" y="8938"/>
                  </a:cubicBezTo>
                  <a:cubicBezTo>
                    <a:pt x="3203" y="9077"/>
                    <a:pt x="3223" y="9196"/>
                    <a:pt x="3223" y="9316"/>
                  </a:cubicBezTo>
                  <a:cubicBezTo>
                    <a:pt x="3303" y="10131"/>
                    <a:pt x="3402" y="10927"/>
                    <a:pt x="3462" y="11763"/>
                  </a:cubicBezTo>
                  <a:cubicBezTo>
                    <a:pt x="3522" y="12419"/>
                    <a:pt x="3522" y="13115"/>
                    <a:pt x="3601" y="13812"/>
                  </a:cubicBezTo>
                  <a:cubicBezTo>
                    <a:pt x="3641" y="14369"/>
                    <a:pt x="3542" y="14786"/>
                    <a:pt x="3104" y="15184"/>
                  </a:cubicBezTo>
                  <a:cubicBezTo>
                    <a:pt x="2129" y="16040"/>
                    <a:pt x="1373" y="17054"/>
                    <a:pt x="816" y="18188"/>
                  </a:cubicBezTo>
                  <a:cubicBezTo>
                    <a:pt x="538" y="18765"/>
                    <a:pt x="279" y="19342"/>
                    <a:pt x="239" y="19958"/>
                  </a:cubicBezTo>
                  <a:cubicBezTo>
                    <a:pt x="160" y="20635"/>
                    <a:pt x="80" y="21331"/>
                    <a:pt x="60" y="22027"/>
                  </a:cubicBezTo>
                  <a:cubicBezTo>
                    <a:pt x="1" y="23002"/>
                    <a:pt x="160" y="23937"/>
                    <a:pt x="279" y="24912"/>
                  </a:cubicBezTo>
                  <a:cubicBezTo>
                    <a:pt x="279" y="24991"/>
                    <a:pt x="379" y="25031"/>
                    <a:pt x="438" y="25111"/>
                  </a:cubicBezTo>
                  <a:cubicBezTo>
                    <a:pt x="776" y="24832"/>
                    <a:pt x="1174" y="24832"/>
                    <a:pt x="1552" y="24832"/>
                  </a:cubicBezTo>
                  <a:cubicBezTo>
                    <a:pt x="1771" y="24832"/>
                    <a:pt x="2030" y="24892"/>
                    <a:pt x="2249" y="24912"/>
                  </a:cubicBezTo>
                  <a:cubicBezTo>
                    <a:pt x="2447" y="24932"/>
                    <a:pt x="2626" y="24932"/>
                    <a:pt x="2825" y="24932"/>
                  </a:cubicBezTo>
                  <a:cubicBezTo>
                    <a:pt x="3363" y="24932"/>
                    <a:pt x="3939" y="24832"/>
                    <a:pt x="4477" y="24792"/>
                  </a:cubicBezTo>
                  <a:cubicBezTo>
                    <a:pt x="5312" y="24711"/>
                    <a:pt x="6141" y="24671"/>
                    <a:pt x="6967" y="24671"/>
                  </a:cubicBezTo>
                  <a:cubicBezTo>
                    <a:pt x="7557" y="24671"/>
                    <a:pt x="8145" y="24691"/>
                    <a:pt x="8734" y="24733"/>
                  </a:cubicBezTo>
                  <a:cubicBezTo>
                    <a:pt x="8767" y="24733"/>
                    <a:pt x="8806" y="24730"/>
                    <a:pt x="8847" y="24730"/>
                  </a:cubicBezTo>
                  <a:cubicBezTo>
                    <a:pt x="8928" y="24730"/>
                    <a:pt x="9012" y="24739"/>
                    <a:pt x="9052" y="24792"/>
                  </a:cubicBezTo>
                  <a:cubicBezTo>
                    <a:pt x="9188" y="24883"/>
                    <a:pt x="9325" y="24903"/>
                    <a:pt x="9465" y="24903"/>
                  </a:cubicBezTo>
                  <a:cubicBezTo>
                    <a:pt x="9570" y="24903"/>
                    <a:pt x="9677" y="24892"/>
                    <a:pt x="9788" y="24892"/>
                  </a:cubicBezTo>
                  <a:cubicBezTo>
                    <a:pt x="9962" y="24900"/>
                    <a:pt x="10136" y="24903"/>
                    <a:pt x="10311" y="24903"/>
                  </a:cubicBezTo>
                  <a:cubicBezTo>
                    <a:pt x="11478" y="24903"/>
                    <a:pt x="12667" y="24753"/>
                    <a:pt x="13826" y="24753"/>
                  </a:cubicBezTo>
                  <a:cubicBezTo>
                    <a:pt x="14274" y="24753"/>
                    <a:pt x="14721" y="24738"/>
                    <a:pt x="15169" y="24738"/>
                  </a:cubicBezTo>
                  <a:cubicBezTo>
                    <a:pt x="15616" y="24738"/>
                    <a:pt x="16064" y="24753"/>
                    <a:pt x="16512" y="24812"/>
                  </a:cubicBezTo>
                  <a:cubicBezTo>
                    <a:pt x="16581" y="24822"/>
                    <a:pt x="16646" y="24827"/>
                    <a:pt x="16711" y="24827"/>
                  </a:cubicBezTo>
                  <a:cubicBezTo>
                    <a:pt x="16775" y="24827"/>
                    <a:pt x="16840" y="24822"/>
                    <a:pt x="16909" y="24812"/>
                  </a:cubicBezTo>
                  <a:cubicBezTo>
                    <a:pt x="17161" y="24801"/>
                    <a:pt x="17405" y="24776"/>
                    <a:pt x="17647" y="24776"/>
                  </a:cubicBezTo>
                  <a:cubicBezTo>
                    <a:pt x="17827" y="24776"/>
                    <a:pt x="18005" y="24790"/>
                    <a:pt x="18183" y="24832"/>
                  </a:cubicBezTo>
                  <a:cubicBezTo>
                    <a:pt x="18214" y="24841"/>
                    <a:pt x="18244" y="24845"/>
                    <a:pt x="18273" y="24845"/>
                  </a:cubicBezTo>
                  <a:cubicBezTo>
                    <a:pt x="18444" y="24845"/>
                    <a:pt x="18561" y="24701"/>
                    <a:pt x="18561" y="24514"/>
                  </a:cubicBezTo>
                  <a:cubicBezTo>
                    <a:pt x="18561" y="24315"/>
                    <a:pt x="18541" y="24116"/>
                    <a:pt x="18561" y="23917"/>
                  </a:cubicBezTo>
                  <a:cubicBezTo>
                    <a:pt x="18640" y="22883"/>
                    <a:pt x="18461" y="21828"/>
                    <a:pt x="18342" y="20794"/>
                  </a:cubicBezTo>
                  <a:cubicBezTo>
                    <a:pt x="18322" y="20615"/>
                    <a:pt x="18262" y="20456"/>
                    <a:pt x="18222" y="20297"/>
                  </a:cubicBezTo>
                  <a:cubicBezTo>
                    <a:pt x="17844" y="19242"/>
                    <a:pt x="17447" y="18208"/>
                    <a:pt x="16949" y="17213"/>
                  </a:cubicBezTo>
                  <a:cubicBezTo>
                    <a:pt x="16770" y="16855"/>
                    <a:pt x="16571" y="16517"/>
                    <a:pt x="16352" y="16219"/>
                  </a:cubicBezTo>
                  <a:cubicBezTo>
                    <a:pt x="15736" y="15423"/>
                    <a:pt x="15159" y="14587"/>
                    <a:pt x="14264" y="14030"/>
                  </a:cubicBezTo>
                  <a:lnTo>
                    <a:pt x="14264" y="13434"/>
                  </a:lnTo>
                  <a:cubicBezTo>
                    <a:pt x="14284" y="12399"/>
                    <a:pt x="14284" y="11405"/>
                    <a:pt x="14323" y="10390"/>
                  </a:cubicBezTo>
                  <a:lnTo>
                    <a:pt x="14403" y="8600"/>
                  </a:lnTo>
                  <a:cubicBezTo>
                    <a:pt x="14423" y="7983"/>
                    <a:pt x="14483" y="7366"/>
                    <a:pt x="14483" y="6730"/>
                  </a:cubicBezTo>
                  <a:cubicBezTo>
                    <a:pt x="14483" y="6232"/>
                    <a:pt x="14463" y="5735"/>
                    <a:pt x="14403" y="5258"/>
                  </a:cubicBezTo>
                  <a:cubicBezTo>
                    <a:pt x="14363" y="4820"/>
                    <a:pt x="14323" y="4382"/>
                    <a:pt x="14204" y="3925"/>
                  </a:cubicBezTo>
                  <a:cubicBezTo>
                    <a:pt x="13886" y="2731"/>
                    <a:pt x="13229" y="1737"/>
                    <a:pt x="12334" y="881"/>
                  </a:cubicBezTo>
                  <a:cubicBezTo>
                    <a:pt x="11976" y="543"/>
                    <a:pt x="11519" y="344"/>
                    <a:pt x="11021" y="245"/>
                  </a:cubicBezTo>
                  <a:cubicBezTo>
                    <a:pt x="10716" y="196"/>
                    <a:pt x="10407" y="165"/>
                    <a:pt x="10100" y="165"/>
                  </a:cubicBezTo>
                  <a:cubicBezTo>
                    <a:pt x="9648" y="165"/>
                    <a:pt x="9200" y="234"/>
                    <a:pt x="8773" y="424"/>
                  </a:cubicBezTo>
                  <a:cubicBezTo>
                    <a:pt x="8574" y="344"/>
                    <a:pt x="8395" y="245"/>
                    <a:pt x="8216" y="185"/>
                  </a:cubicBezTo>
                  <a:cubicBezTo>
                    <a:pt x="8037" y="145"/>
                    <a:pt x="7838" y="145"/>
                    <a:pt x="7639" y="86"/>
                  </a:cubicBezTo>
                  <a:cubicBezTo>
                    <a:pt x="7402" y="28"/>
                    <a:pt x="7159" y="0"/>
                    <a:pt x="6916"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9"/>
            <p:cNvSpPr/>
            <p:nvPr/>
          </p:nvSpPr>
          <p:spPr>
            <a:xfrm>
              <a:off x="7125642" y="3035563"/>
              <a:ext cx="561666" cy="616554"/>
            </a:xfrm>
            <a:custGeom>
              <a:avLst/>
              <a:gdLst/>
              <a:ahLst/>
              <a:cxnLst/>
              <a:rect l="l" t="t" r="r" b="b"/>
              <a:pathLst>
                <a:path w="8953" h="10862" extrusionOk="0">
                  <a:moveTo>
                    <a:pt x="5411" y="0"/>
                  </a:moveTo>
                  <a:cubicBezTo>
                    <a:pt x="5272" y="40"/>
                    <a:pt x="5212" y="60"/>
                    <a:pt x="5133" y="100"/>
                  </a:cubicBezTo>
                  <a:cubicBezTo>
                    <a:pt x="4357" y="498"/>
                    <a:pt x="3641" y="1015"/>
                    <a:pt x="2985" y="1592"/>
                  </a:cubicBezTo>
                  <a:cubicBezTo>
                    <a:pt x="2587" y="1930"/>
                    <a:pt x="2248" y="2308"/>
                    <a:pt x="1930" y="2706"/>
                  </a:cubicBezTo>
                  <a:cubicBezTo>
                    <a:pt x="975" y="3840"/>
                    <a:pt x="299" y="5113"/>
                    <a:pt x="160" y="6625"/>
                  </a:cubicBezTo>
                  <a:cubicBezTo>
                    <a:pt x="40" y="7898"/>
                    <a:pt x="1" y="9151"/>
                    <a:pt x="160" y="10404"/>
                  </a:cubicBezTo>
                  <a:cubicBezTo>
                    <a:pt x="160" y="10504"/>
                    <a:pt x="239" y="10603"/>
                    <a:pt x="259" y="10703"/>
                  </a:cubicBezTo>
                  <a:cubicBezTo>
                    <a:pt x="339" y="10742"/>
                    <a:pt x="398" y="10762"/>
                    <a:pt x="458" y="10762"/>
                  </a:cubicBezTo>
                  <a:cubicBezTo>
                    <a:pt x="592" y="10747"/>
                    <a:pt x="729" y="10741"/>
                    <a:pt x="867" y="10741"/>
                  </a:cubicBezTo>
                  <a:cubicBezTo>
                    <a:pt x="1282" y="10741"/>
                    <a:pt x="1711" y="10797"/>
                    <a:pt x="2129" y="10842"/>
                  </a:cubicBezTo>
                  <a:cubicBezTo>
                    <a:pt x="2348" y="10862"/>
                    <a:pt x="2547" y="10862"/>
                    <a:pt x="2766" y="10862"/>
                  </a:cubicBezTo>
                  <a:cubicBezTo>
                    <a:pt x="2885" y="10862"/>
                    <a:pt x="2985" y="10802"/>
                    <a:pt x="3084" y="10782"/>
                  </a:cubicBezTo>
                  <a:cubicBezTo>
                    <a:pt x="3124" y="10345"/>
                    <a:pt x="3124" y="9907"/>
                    <a:pt x="3124" y="9509"/>
                  </a:cubicBezTo>
                  <a:cubicBezTo>
                    <a:pt x="3124" y="8972"/>
                    <a:pt x="3124" y="8395"/>
                    <a:pt x="3144" y="7858"/>
                  </a:cubicBezTo>
                  <a:cubicBezTo>
                    <a:pt x="3144" y="7659"/>
                    <a:pt x="3124" y="7400"/>
                    <a:pt x="3323" y="7261"/>
                  </a:cubicBezTo>
                  <a:cubicBezTo>
                    <a:pt x="3641" y="7381"/>
                    <a:pt x="3740" y="7500"/>
                    <a:pt x="3581" y="7679"/>
                  </a:cubicBezTo>
                  <a:cubicBezTo>
                    <a:pt x="3422" y="7878"/>
                    <a:pt x="3422" y="8077"/>
                    <a:pt x="3422" y="8276"/>
                  </a:cubicBezTo>
                  <a:lnTo>
                    <a:pt x="3482" y="10504"/>
                  </a:lnTo>
                  <a:cubicBezTo>
                    <a:pt x="3518" y="10649"/>
                    <a:pt x="3605" y="10745"/>
                    <a:pt x="3771" y="10745"/>
                  </a:cubicBezTo>
                  <a:cubicBezTo>
                    <a:pt x="3787" y="10745"/>
                    <a:pt x="3803" y="10744"/>
                    <a:pt x="3820" y="10742"/>
                  </a:cubicBezTo>
                  <a:cubicBezTo>
                    <a:pt x="4745" y="10622"/>
                    <a:pt x="5676" y="10582"/>
                    <a:pt x="6607" y="10582"/>
                  </a:cubicBezTo>
                  <a:cubicBezTo>
                    <a:pt x="7218" y="10582"/>
                    <a:pt x="7828" y="10599"/>
                    <a:pt x="8435" y="10623"/>
                  </a:cubicBezTo>
                  <a:cubicBezTo>
                    <a:pt x="8554" y="10623"/>
                    <a:pt x="8694" y="10583"/>
                    <a:pt x="8833" y="10583"/>
                  </a:cubicBezTo>
                  <a:cubicBezTo>
                    <a:pt x="8913" y="10146"/>
                    <a:pt x="8932" y="9748"/>
                    <a:pt x="8714" y="9410"/>
                  </a:cubicBezTo>
                  <a:cubicBezTo>
                    <a:pt x="8554" y="9250"/>
                    <a:pt x="8554" y="9052"/>
                    <a:pt x="8714" y="8892"/>
                  </a:cubicBezTo>
                  <a:cubicBezTo>
                    <a:pt x="8952" y="8674"/>
                    <a:pt x="8952" y="8395"/>
                    <a:pt x="8913" y="8117"/>
                  </a:cubicBezTo>
                  <a:cubicBezTo>
                    <a:pt x="8893" y="7997"/>
                    <a:pt x="8853" y="7878"/>
                    <a:pt x="8853" y="7759"/>
                  </a:cubicBezTo>
                  <a:cubicBezTo>
                    <a:pt x="8853" y="7381"/>
                    <a:pt x="8793" y="7082"/>
                    <a:pt x="8535" y="6804"/>
                  </a:cubicBezTo>
                  <a:cubicBezTo>
                    <a:pt x="8256" y="6505"/>
                    <a:pt x="8316" y="6267"/>
                    <a:pt x="8554" y="5928"/>
                  </a:cubicBezTo>
                  <a:cubicBezTo>
                    <a:pt x="8634" y="5829"/>
                    <a:pt x="8733" y="5769"/>
                    <a:pt x="8733" y="5610"/>
                  </a:cubicBezTo>
                  <a:cubicBezTo>
                    <a:pt x="8733" y="5113"/>
                    <a:pt x="8753" y="4615"/>
                    <a:pt x="8435" y="4198"/>
                  </a:cubicBezTo>
                  <a:cubicBezTo>
                    <a:pt x="8296" y="3979"/>
                    <a:pt x="8296" y="3740"/>
                    <a:pt x="8495" y="3541"/>
                  </a:cubicBezTo>
                  <a:cubicBezTo>
                    <a:pt x="8594" y="3422"/>
                    <a:pt x="8654" y="3283"/>
                    <a:pt x="8694" y="3143"/>
                  </a:cubicBezTo>
                  <a:cubicBezTo>
                    <a:pt x="8733" y="2746"/>
                    <a:pt x="8753" y="2348"/>
                    <a:pt x="8694" y="1990"/>
                  </a:cubicBezTo>
                  <a:cubicBezTo>
                    <a:pt x="8216" y="1811"/>
                    <a:pt x="7799" y="1651"/>
                    <a:pt x="7401" y="1492"/>
                  </a:cubicBezTo>
                  <a:cubicBezTo>
                    <a:pt x="7122" y="1353"/>
                    <a:pt x="6844" y="1194"/>
                    <a:pt x="6625" y="1015"/>
                  </a:cubicBezTo>
                  <a:cubicBezTo>
                    <a:pt x="6227" y="716"/>
                    <a:pt x="5829" y="358"/>
                    <a:pt x="54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9"/>
            <p:cNvSpPr/>
            <p:nvPr/>
          </p:nvSpPr>
          <p:spPr>
            <a:xfrm>
              <a:off x="7690931" y="3030568"/>
              <a:ext cx="556710" cy="615930"/>
            </a:xfrm>
            <a:custGeom>
              <a:avLst/>
              <a:gdLst/>
              <a:ahLst/>
              <a:cxnLst/>
              <a:rect l="l" t="t" r="r" b="b"/>
              <a:pathLst>
                <a:path w="8874" h="10851" extrusionOk="0">
                  <a:moveTo>
                    <a:pt x="3078" y="1"/>
                  </a:moveTo>
                  <a:cubicBezTo>
                    <a:pt x="3028" y="1"/>
                    <a:pt x="2977" y="3"/>
                    <a:pt x="2925" y="9"/>
                  </a:cubicBezTo>
                  <a:cubicBezTo>
                    <a:pt x="2687" y="606"/>
                    <a:pt x="2229" y="1003"/>
                    <a:pt x="1791" y="1401"/>
                  </a:cubicBezTo>
                  <a:cubicBezTo>
                    <a:pt x="1294" y="1839"/>
                    <a:pt x="638" y="1879"/>
                    <a:pt x="81" y="2098"/>
                  </a:cubicBezTo>
                  <a:cubicBezTo>
                    <a:pt x="41" y="2515"/>
                    <a:pt x="41" y="2933"/>
                    <a:pt x="41" y="3391"/>
                  </a:cubicBezTo>
                  <a:cubicBezTo>
                    <a:pt x="638" y="3689"/>
                    <a:pt x="797" y="4107"/>
                    <a:pt x="1" y="4664"/>
                  </a:cubicBezTo>
                  <a:cubicBezTo>
                    <a:pt x="1" y="4962"/>
                    <a:pt x="21" y="5280"/>
                    <a:pt x="21" y="5599"/>
                  </a:cubicBezTo>
                  <a:cubicBezTo>
                    <a:pt x="1" y="5857"/>
                    <a:pt x="41" y="6016"/>
                    <a:pt x="279" y="6156"/>
                  </a:cubicBezTo>
                  <a:cubicBezTo>
                    <a:pt x="498" y="6295"/>
                    <a:pt x="598" y="6494"/>
                    <a:pt x="598" y="6752"/>
                  </a:cubicBezTo>
                  <a:cubicBezTo>
                    <a:pt x="578" y="6991"/>
                    <a:pt x="419" y="7110"/>
                    <a:pt x="220" y="7250"/>
                  </a:cubicBezTo>
                  <a:cubicBezTo>
                    <a:pt x="180" y="7270"/>
                    <a:pt x="180" y="7329"/>
                    <a:pt x="140" y="7349"/>
                  </a:cubicBezTo>
                  <a:cubicBezTo>
                    <a:pt x="140" y="7667"/>
                    <a:pt x="180" y="7986"/>
                    <a:pt x="180" y="8324"/>
                  </a:cubicBezTo>
                  <a:cubicBezTo>
                    <a:pt x="180" y="8563"/>
                    <a:pt x="240" y="8762"/>
                    <a:pt x="439" y="8941"/>
                  </a:cubicBezTo>
                  <a:cubicBezTo>
                    <a:pt x="717" y="9179"/>
                    <a:pt x="737" y="9537"/>
                    <a:pt x="439" y="9776"/>
                  </a:cubicBezTo>
                  <a:cubicBezTo>
                    <a:pt x="140" y="10035"/>
                    <a:pt x="180" y="10333"/>
                    <a:pt x="220" y="10671"/>
                  </a:cubicBezTo>
                  <a:cubicBezTo>
                    <a:pt x="558" y="10771"/>
                    <a:pt x="916" y="10850"/>
                    <a:pt x="1294" y="10850"/>
                  </a:cubicBezTo>
                  <a:cubicBezTo>
                    <a:pt x="2408" y="10830"/>
                    <a:pt x="3522" y="10771"/>
                    <a:pt x="4656" y="10751"/>
                  </a:cubicBezTo>
                  <a:cubicBezTo>
                    <a:pt x="4875" y="10751"/>
                    <a:pt x="5094" y="10731"/>
                    <a:pt x="5292" y="10612"/>
                  </a:cubicBezTo>
                  <a:cubicBezTo>
                    <a:pt x="5292" y="10254"/>
                    <a:pt x="5372" y="9915"/>
                    <a:pt x="5292" y="9617"/>
                  </a:cubicBezTo>
                  <a:cubicBezTo>
                    <a:pt x="5113" y="8921"/>
                    <a:pt x="5273" y="8244"/>
                    <a:pt x="5233" y="7548"/>
                  </a:cubicBezTo>
                  <a:cubicBezTo>
                    <a:pt x="5218" y="7418"/>
                    <a:pt x="5299" y="7330"/>
                    <a:pt x="5428" y="7330"/>
                  </a:cubicBezTo>
                  <a:cubicBezTo>
                    <a:pt x="5476" y="7330"/>
                    <a:pt x="5531" y="7342"/>
                    <a:pt x="5591" y="7369"/>
                  </a:cubicBezTo>
                  <a:cubicBezTo>
                    <a:pt x="5571" y="7906"/>
                    <a:pt x="5551" y="8463"/>
                    <a:pt x="5571" y="9020"/>
                  </a:cubicBezTo>
                  <a:cubicBezTo>
                    <a:pt x="5591" y="9557"/>
                    <a:pt x="5690" y="10094"/>
                    <a:pt x="5750" y="10651"/>
                  </a:cubicBezTo>
                  <a:lnTo>
                    <a:pt x="8436" y="10651"/>
                  </a:lnTo>
                  <a:cubicBezTo>
                    <a:pt x="8475" y="10651"/>
                    <a:pt x="8555" y="10631"/>
                    <a:pt x="8595" y="10631"/>
                  </a:cubicBezTo>
                  <a:cubicBezTo>
                    <a:pt x="8634" y="10572"/>
                    <a:pt x="8654" y="10532"/>
                    <a:pt x="8674" y="10512"/>
                  </a:cubicBezTo>
                  <a:cubicBezTo>
                    <a:pt x="8694" y="10433"/>
                    <a:pt x="8734" y="10353"/>
                    <a:pt x="8734" y="10313"/>
                  </a:cubicBezTo>
                  <a:cubicBezTo>
                    <a:pt x="8873" y="9219"/>
                    <a:pt x="8774" y="8125"/>
                    <a:pt x="8595" y="7051"/>
                  </a:cubicBezTo>
                  <a:cubicBezTo>
                    <a:pt x="8356" y="5957"/>
                    <a:pt x="7879" y="4922"/>
                    <a:pt x="7441" y="3908"/>
                  </a:cubicBezTo>
                  <a:cubicBezTo>
                    <a:pt x="7302" y="3669"/>
                    <a:pt x="7162" y="3410"/>
                    <a:pt x="7003" y="3192"/>
                  </a:cubicBezTo>
                  <a:cubicBezTo>
                    <a:pt x="6685" y="2714"/>
                    <a:pt x="6347" y="2257"/>
                    <a:pt x="5989" y="1799"/>
                  </a:cubicBezTo>
                  <a:cubicBezTo>
                    <a:pt x="5571" y="1222"/>
                    <a:pt x="5014" y="785"/>
                    <a:pt x="4377" y="446"/>
                  </a:cubicBezTo>
                  <a:cubicBezTo>
                    <a:pt x="3963" y="248"/>
                    <a:pt x="3564" y="1"/>
                    <a:pt x="30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9"/>
            <p:cNvSpPr/>
            <p:nvPr/>
          </p:nvSpPr>
          <p:spPr>
            <a:xfrm>
              <a:off x="7758369" y="2563974"/>
              <a:ext cx="232182" cy="465963"/>
            </a:xfrm>
            <a:custGeom>
              <a:avLst/>
              <a:gdLst/>
              <a:ahLst/>
              <a:cxnLst/>
              <a:rect l="l" t="t" r="r" b="b"/>
              <a:pathLst>
                <a:path w="3701" h="8209" extrusionOk="0">
                  <a:moveTo>
                    <a:pt x="2780" y="1"/>
                  </a:moveTo>
                  <a:cubicBezTo>
                    <a:pt x="2666" y="1"/>
                    <a:pt x="2550" y="14"/>
                    <a:pt x="2427" y="53"/>
                  </a:cubicBezTo>
                  <a:cubicBezTo>
                    <a:pt x="2387" y="431"/>
                    <a:pt x="2308" y="769"/>
                    <a:pt x="2248" y="1127"/>
                  </a:cubicBezTo>
                  <a:cubicBezTo>
                    <a:pt x="2049" y="2420"/>
                    <a:pt x="1810" y="3713"/>
                    <a:pt x="1134" y="4847"/>
                  </a:cubicBezTo>
                  <a:cubicBezTo>
                    <a:pt x="955" y="5145"/>
                    <a:pt x="816" y="5444"/>
                    <a:pt x="517" y="5643"/>
                  </a:cubicBezTo>
                  <a:cubicBezTo>
                    <a:pt x="40" y="5961"/>
                    <a:pt x="0" y="6458"/>
                    <a:pt x="20" y="6956"/>
                  </a:cubicBezTo>
                  <a:cubicBezTo>
                    <a:pt x="40" y="7155"/>
                    <a:pt x="100" y="7334"/>
                    <a:pt x="139" y="7533"/>
                  </a:cubicBezTo>
                  <a:cubicBezTo>
                    <a:pt x="517" y="7552"/>
                    <a:pt x="836" y="7592"/>
                    <a:pt x="1194" y="7612"/>
                  </a:cubicBezTo>
                  <a:cubicBezTo>
                    <a:pt x="1850" y="7632"/>
                    <a:pt x="2507" y="7751"/>
                    <a:pt x="3084" y="8129"/>
                  </a:cubicBezTo>
                  <a:cubicBezTo>
                    <a:pt x="3123" y="8149"/>
                    <a:pt x="3203" y="8189"/>
                    <a:pt x="3283" y="8209"/>
                  </a:cubicBezTo>
                  <a:cubicBezTo>
                    <a:pt x="3442" y="8030"/>
                    <a:pt x="3442" y="7831"/>
                    <a:pt x="3442" y="7632"/>
                  </a:cubicBezTo>
                  <a:cubicBezTo>
                    <a:pt x="3481" y="7174"/>
                    <a:pt x="3501" y="6737"/>
                    <a:pt x="3501" y="6299"/>
                  </a:cubicBezTo>
                  <a:cubicBezTo>
                    <a:pt x="3501" y="5543"/>
                    <a:pt x="3481" y="4807"/>
                    <a:pt x="3541" y="4051"/>
                  </a:cubicBezTo>
                  <a:cubicBezTo>
                    <a:pt x="3641" y="2977"/>
                    <a:pt x="3700" y="1923"/>
                    <a:pt x="3680" y="829"/>
                  </a:cubicBezTo>
                  <a:cubicBezTo>
                    <a:pt x="3641" y="570"/>
                    <a:pt x="3601" y="331"/>
                    <a:pt x="3501" y="73"/>
                  </a:cubicBezTo>
                  <a:cubicBezTo>
                    <a:pt x="3246" y="59"/>
                    <a:pt x="3018" y="1"/>
                    <a:pt x="27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9"/>
            <p:cNvSpPr/>
            <p:nvPr/>
          </p:nvSpPr>
          <p:spPr>
            <a:xfrm>
              <a:off x="7562453" y="2773828"/>
              <a:ext cx="210915" cy="64255"/>
            </a:xfrm>
            <a:custGeom>
              <a:avLst/>
              <a:gdLst/>
              <a:ahLst/>
              <a:cxnLst/>
              <a:rect l="l" t="t" r="r" b="b"/>
              <a:pathLst>
                <a:path w="3362" h="1132" extrusionOk="0">
                  <a:moveTo>
                    <a:pt x="3168" y="0"/>
                  </a:moveTo>
                  <a:cubicBezTo>
                    <a:pt x="3123" y="0"/>
                    <a:pt x="3075" y="14"/>
                    <a:pt x="3024" y="36"/>
                  </a:cubicBezTo>
                  <a:cubicBezTo>
                    <a:pt x="2964" y="76"/>
                    <a:pt x="2884" y="135"/>
                    <a:pt x="2845" y="215"/>
                  </a:cubicBezTo>
                  <a:cubicBezTo>
                    <a:pt x="2562" y="498"/>
                    <a:pt x="2229" y="644"/>
                    <a:pt x="1857" y="644"/>
                  </a:cubicBezTo>
                  <a:cubicBezTo>
                    <a:pt x="1758" y="644"/>
                    <a:pt x="1656" y="634"/>
                    <a:pt x="1552" y="613"/>
                  </a:cubicBezTo>
                  <a:cubicBezTo>
                    <a:pt x="1273" y="553"/>
                    <a:pt x="1034" y="454"/>
                    <a:pt x="756" y="354"/>
                  </a:cubicBezTo>
                  <a:cubicBezTo>
                    <a:pt x="657" y="334"/>
                    <a:pt x="557" y="255"/>
                    <a:pt x="458" y="235"/>
                  </a:cubicBezTo>
                  <a:cubicBezTo>
                    <a:pt x="438" y="232"/>
                    <a:pt x="417" y="230"/>
                    <a:pt x="395" y="230"/>
                  </a:cubicBezTo>
                  <a:cubicBezTo>
                    <a:pt x="287" y="230"/>
                    <a:pt x="166" y="271"/>
                    <a:pt x="100" y="354"/>
                  </a:cubicBezTo>
                  <a:cubicBezTo>
                    <a:pt x="60" y="434"/>
                    <a:pt x="40" y="533"/>
                    <a:pt x="0" y="653"/>
                  </a:cubicBezTo>
                  <a:cubicBezTo>
                    <a:pt x="577" y="864"/>
                    <a:pt x="1116" y="1131"/>
                    <a:pt x="1708" y="1131"/>
                  </a:cubicBezTo>
                  <a:cubicBezTo>
                    <a:pt x="1729" y="1131"/>
                    <a:pt x="1750" y="1131"/>
                    <a:pt x="1770" y="1130"/>
                  </a:cubicBezTo>
                  <a:cubicBezTo>
                    <a:pt x="2467" y="1110"/>
                    <a:pt x="3064" y="832"/>
                    <a:pt x="3362" y="155"/>
                  </a:cubicBezTo>
                  <a:cubicBezTo>
                    <a:pt x="3311" y="42"/>
                    <a:pt x="3245" y="0"/>
                    <a:pt x="3168"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9"/>
            <p:cNvSpPr/>
            <p:nvPr/>
          </p:nvSpPr>
          <p:spPr>
            <a:xfrm>
              <a:off x="7637294" y="2644862"/>
              <a:ext cx="36261" cy="101662"/>
            </a:xfrm>
            <a:custGeom>
              <a:avLst/>
              <a:gdLst/>
              <a:ahLst/>
              <a:cxnLst/>
              <a:rect l="l" t="t" r="r" b="b"/>
              <a:pathLst>
                <a:path w="578" h="1791" extrusionOk="0">
                  <a:moveTo>
                    <a:pt x="200" y="0"/>
                  </a:moveTo>
                  <a:cubicBezTo>
                    <a:pt x="160" y="0"/>
                    <a:pt x="100" y="40"/>
                    <a:pt x="60" y="100"/>
                  </a:cubicBezTo>
                  <a:cubicBezTo>
                    <a:pt x="40" y="120"/>
                    <a:pt x="1" y="160"/>
                    <a:pt x="1" y="219"/>
                  </a:cubicBezTo>
                  <a:cubicBezTo>
                    <a:pt x="40" y="697"/>
                    <a:pt x="40" y="1194"/>
                    <a:pt x="60" y="1652"/>
                  </a:cubicBezTo>
                  <a:cubicBezTo>
                    <a:pt x="60" y="1711"/>
                    <a:pt x="140" y="1731"/>
                    <a:pt x="180" y="1791"/>
                  </a:cubicBezTo>
                  <a:cubicBezTo>
                    <a:pt x="259" y="1731"/>
                    <a:pt x="379" y="1711"/>
                    <a:pt x="498" y="1652"/>
                  </a:cubicBezTo>
                  <a:cubicBezTo>
                    <a:pt x="577" y="1214"/>
                    <a:pt x="558" y="756"/>
                    <a:pt x="498" y="319"/>
                  </a:cubicBezTo>
                  <a:cubicBezTo>
                    <a:pt x="478" y="219"/>
                    <a:pt x="438" y="120"/>
                    <a:pt x="379" y="40"/>
                  </a:cubicBezTo>
                  <a:cubicBezTo>
                    <a:pt x="359" y="20"/>
                    <a:pt x="259" y="0"/>
                    <a:pt x="200"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9"/>
            <p:cNvSpPr/>
            <p:nvPr/>
          </p:nvSpPr>
          <p:spPr>
            <a:xfrm>
              <a:off x="7708433" y="2526283"/>
              <a:ext cx="93663" cy="41153"/>
            </a:xfrm>
            <a:custGeom>
              <a:avLst/>
              <a:gdLst/>
              <a:ahLst/>
              <a:cxnLst/>
              <a:rect l="l" t="t" r="r" b="b"/>
              <a:pathLst>
                <a:path w="1493" h="725" extrusionOk="0">
                  <a:moveTo>
                    <a:pt x="319" y="1"/>
                  </a:moveTo>
                  <a:cubicBezTo>
                    <a:pt x="219" y="41"/>
                    <a:pt x="120" y="60"/>
                    <a:pt x="60" y="140"/>
                  </a:cubicBezTo>
                  <a:cubicBezTo>
                    <a:pt x="0" y="259"/>
                    <a:pt x="60" y="418"/>
                    <a:pt x="199" y="458"/>
                  </a:cubicBezTo>
                  <a:cubicBezTo>
                    <a:pt x="458" y="558"/>
                    <a:pt x="737" y="637"/>
                    <a:pt x="1035" y="717"/>
                  </a:cubicBezTo>
                  <a:cubicBezTo>
                    <a:pt x="1055" y="722"/>
                    <a:pt x="1077" y="724"/>
                    <a:pt x="1101" y="724"/>
                  </a:cubicBezTo>
                  <a:cubicBezTo>
                    <a:pt x="1173" y="724"/>
                    <a:pt x="1259" y="702"/>
                    <a:pt x="1333" y="657"/>
                  </a:cubicBezTo>
                  <a:cubicBezTo>
                    <a:pt x="1413" y="637"/>
                    <a:pt x="1492" y="558"/>
                    <a:pt x="1492" y="498"/>
                  </a:cubicBezTo>
                  <a:cubicBezTo>
                    <a:pt x="1492" y="438"/>
                    <a:pt x="1433" y="319"/>
                    <a:pt x="1393" y="299"/>
                  </a:cubicBezTo>
                  <a:cubicBezTo>
                    <a:pt x="1035" y="200"/>
                    <a:pt x="717" y="100"/>
                    <a:pt x="498" y="21"/>
                  </a:cubicBezTo>
                  <a:cubicBezTo>
                    <a:pt x="339" y="21"/>
                    <a:pt x="319" y="1"/>
                    <a:pt x="319"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9"/>
            <p:cNvSpPr/>
            <p:nvPr/>
          </p:nvSpPr>
          <p:spPr>
            <a:xfrm>
              <a:off x="7516532" y="2595080"/>
              <a:ext cx="67189" cy="53243"/>
            </a:xfrm>
            <a:custGeom>
              <a:avLst/>
              <a:gdLst/>
              <a:ahLst/>
              <a:cxnLst/>
              <a:rect l="l" t="t" r="r" b="b"/>
              <a:pathLst>
                <a:path w="1071" h="938" extrusionOk="0">
                  <a:moveTo>
                    <a:pt x="471" y="1"/>
                  </a:moveTo>
                  <a:cubicBezTo>
                    <a:pt x="160" y="1"/>
                    <a:pt x="0" y="214"/>
                    <a:pt x="95" y="499"/>
                  </a:cubicBezTo>
                  <a:cubicBezTo>
                    <a:pt x="135" y="619"/>
                    <a:pt x="215" y="738"/>
                    <a:pt x="294" y="818"/>
                  </a:cubicBezTo>
                  <a:cubicBezTo>
                    <a:pt x="334" y="897"/>
                    <a:pt x="454" y="937"/>
                    <a:pt x="553" y="937"/>
                  </a:cubicBezTo>
                  <a:cubicBezTo>
                    <a:pt x="772" y="937"/>
                    <a:pt x="991" y="738"/>
                    <a:pt x="1030" y="579"/>
                  </a:cubicBezTo>
                  <a:cubicBezTo>
                    <a:pt x="1070" y="420"/>
                    <a:pt x="931" y="201"/>
                    <a:pt x="772" y="102"/>
                  </a:cubicBezTo>
                  <a:cubicBezTo>
                    <a:pt x="692" y="42"/>
                    <a:pt x="573" y="22"/>
                    <a:pt x="513" y="2"/>
                  </a:cubicBezTo>
                  <a:cubicBezTo>
                    <a:pt x="499" y="1"/>
                    <a:pt x="485" y="1"/>
                    <a:pt x="471"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9"/>
            <p:cNvSpPr/>
            <p:nvPr/>
          </p:nvSpPr>
          <p:spPr>
            <a:xfrm>
              <a:off x="7717153" y="2592356"/>
              <a:ext cx="74968" cy="52335"/>
            </a:xfrm>
            <a:custGeom>
              <a:avLst/>
              <a:gdLst/>
              <a:ahLst/>
              <a:cxnLst/>
              <a:rect l="l" t="t" r="r" b="b"/>
              <a:pathLst>
                <a:path w="1195" h="922" extrusionOk="0">
                  <a:moveTo>
                    <a:pt x="506" y="0"/>
                  </a:moveTo>
                  <a:cubicBezTo>
                    <a:pt x="463" y="0"/>
                    <a:pt x="418" y="10"/>
                    <a:pt x="379" y="30"/>
                  </a:cubicBezTo>
                  <a:cubicBezTo>
                    <a:pt x="120" y="90"/>
                    <a:pt x="1" y="468"/>
                    <a:pt x="120" y="727"/>
                  </a:cubicBezTo>
                  <a:cubicBezTo>
                    <a:pt x="183" y="852"/>
                    <a:pt x="316" y="922"/>
                    <a:pt x="461" y="922"/>
                  </a:cubicBezTo>
                  <a:cubicBezTo>
                    <a:pt x="546" y="922"/>
                    <a:pt x="636" y="897"/>
                    <a:pt x="717" y="846"/>
                  </a:cubicBezTo>
                  <a:cubicBezTo>
                    <a:pt x="876" y="746"/>
                    <a:pt x="995" y="587"/>
                    <a:pt x="1194" y="428"/>
                  </a:cubicBezTo>
                  <a:cubicBezTo>
                    <a:pt x="1015" y="269"/>
                    <a:pt x="916" y="189"/>
                    <a:pt x="856" y="130"/>
                  </a:cubicBezTo>
                  <a:cubicBezTo>
                    <a:pt x="777" y="70"/>
                    <a:pt x="697" y="50"/>
                    <a:pt x="617" y="30"/>
                  </a:cubicBezTo>
                  <a:cubicBezTo>
                    <a:pt x="588" y="10"/>
                    <a:pt x="548" y="0"/>
                    <a:pt x="506"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9"/>
            <p:cNvSpPr/>
            <p:nvPr/>
          </p:nvSpPr>
          <p:spPr>
            <a:xfrm>
              <a:off x="7485040" y="2526567"/>
              <a:ext cx="107402" cy="41891"/>
            </a:xfrm>
            <a:custGeom>
              <a:avLst/>
              <a:gdLst/>
              <a:ahLst/>
              <a:cxnLst/>
              <a:rect l="l" t="t" r="r" b="b"/>
              <a:pathLst>
                <a:path w="1712" h="738" extrusionOk="0">
                  <a:moveTo>
                    <a:pt x="1460" y="1"/>
                  </a:moveTo>
                  <a:cubicBezTo>
                    <a:pt x="1428" y="1"/>
                    <a:pt x="1393" y="6"/>
                    <a:pt x="1373" y="16"/>
                  </a:cubicBezTo>
                  <a:cubicBezTo>
                    <a:pt x="975" y="135"/>
                    <a:pt x="538" y="234"/>
                    <a:pt x="140" y="374"/>
                  </a:cubicBezTo>
                  <a:cubicBezTo>
                    <a:pt x="100" y="413"/>
                    <a:pt x="80" y="513"/>
                    <a:pt x="1" y="612"/>
                  </a:cubicBezTo>
                  <a:cubicBezTo>
                    <a:pt x="155" y="712"/>
                    <a:pt x="285" y="738"/>
                    <a:pt x="397" y="738"/>
                  </a:cubicBezTo>
                  <a:cubicBezTo>
                    <a:pt x="487" y="738"/>
                    <a:pt x="566" y="721"/>
                    <a:pt x="637" y="712"/>
                  </a:cubicBezTo>
                  <a:cubicBezTo>
                    <a:pt x="916" y="632"/>
                    <a:pt x="1174" y="533"/>
                    <a:pt x="1433" y="453"/>
                  </a:cubicBezTo>
                  <a:cubicBezTo>
                    <a:pt x="1513" y="433"/>
                    <a:pt x="1572" y="413"/>
                    <a:pt x="1612" y="354"/>
                  </a:cubicBezTo>
                  <a:cubicBezTo>
                    <a:pt x="1672" y="314"/>
                    <a:pt x="1711" y="234"/>
                    <a:pt x="1692" y="195"/>
                  </a:cubicBezTo>
                  <a:cubicBezTo>
                    <a:pt x="1672" y="115"/>
                    <a:pt x="1612" y="55"/>
                    <a:pt x="1532" y="16"/>
                  </a:cubicBezTo>
                  <a:cubicBezTo>
                    <a:pt x="1522" y="6"/>
                    <a:pt x="1493" y="1"/>
                    <a:pt x="1460"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9"/>
            <p:cNvSpPr/>
            <p:nvPr/>
          </p:nvSpPr>
          <p:spPr>
            <a:xfrm>
              <a:off x="7352799" y="2355767"/>
              <a:ext cx="203450" cy="163533"/>
            </a:xfrm>
            <a:custGeom>
              <a:avLst/>
              <a:gdLst/>
              <a:ahLst/>
              <a:cxnLst/>
              <a:rect l="l" t="t" r="r" b="b"/>
              <a:pathLst>
                <a:path w="3243" h="2881" extrusionOk="0">
                  <a:moveTo>
                    <a:pt x="3044" y="1"/>
                  </a:moveTo>
                  <a:cubicBezTo>
                    <a:pt x="2904" y="200"/>
                    <a:pt x="2785" y="439"/>
                    <a:pt x="2626" y="637"/>
                  </a:cubicBezTo>
                  <a:cubicBezTo>
                    <a:pt x="2308" y="1095"/>
                    <a:pt x="1950" y="1572"/>
                    <a:pt x="1432" y="1851"/>
                  </a:cubicBezTo>
                  <a:cubicBezTo>
                    <a:pt x="1114" y="2030"/>
                    <a:pt x="796" y="2149"/>
                    <a:pt x="458" y="2328"/>
                  </a:cubicBezTo>
                  <a:cubicBezTo>
                    <a:pt x="318" y="2428"/>
                    <a:pt x="159" y="2547"/>
                    <a:pt x="20" y="2667"/>
                  </a:cubicBezTo>
                  <a:cubicBezTo>
                    <a:pt x="0" y="2706"/>
                    <a:pt x="0" y="2766"/>
                    <a:pt x="20" y="2806"/>
                  </a:cubicBezTo>
                  <a:cubicBezTo>
                    <a:pt x="40" y="2846"/>
                    <a:pt x="100" y="2865"/>
                    <a:pt x="119" y="2865"/>
                  </a:cubicBezTo>
                  <a:cubicBezTo>
                    <a:pt x="139" y="2875"/>
                    <a:pt x="164" y="2880"/>
                    <a:pt x="187" y="2880"/>
                  </a:cubicBezTo>
                  <a:cubicBezTo>
                    <a:pt x="209" y="2880"/>
                    <a:pt x="229" y="2875"/>
                    <a:pt x="239" y="2865"/>
                  </a:cubicBezTo>
                  <a:cubicBezTo>
                    <a:pt x="836" y="2527"/>
                    <a:pt x="1452" y="2209"/>
                    <a:pt x="2049" y="1811"/>
                  </a:cubicBezTo>
                  <a:cubicBezTo>
                    <a:pt x="2606" y="1433"/>
                    <a:pt x="2944" y="876"/>
                    <a:pt x="3203" y="279"/>
                  </a:cubicBezTo>
                  <a:cubicBezTo>
                    <a:pt x="3243" y="240"/>
                    <a:pt x="3203" y="140"/>
                    <a:pt x="3183" y="41"/>
                  </a:cubicBezTo>
                  <a:cubicBezTo>
                    <a:pt x="3123" y="41"/>
                    <a:pt x="3103" y="1"/>
                    <a:pt x="3044"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9"/>
            <p:cNvSpPr/>
            <p:nvPr/>
          </p:nvSpPr>
          <p:spPr>
            <a:xfrm>
              <a:off x="7720917" y="2370468"/>
              <a:ext cx="168506" cy="138273"/>
            </a:xfrm>
            <a:custGeom>
              <a:avLst/>
              <a:gdLst/>
              <a:ahLst/>
              <a:cxnLst/>
              <a:rect l="l" t="t" r="r" b="b"/>
              <a:pathLst>
                <a:path w="2686" h="2436" extrusionOk="0">
                  <a:moveTo>
                    <a:pt x="219" y="1"/>
                  </a:moveTo>
                  <a:cubicBezTo>
                    <a:pt x="120" y="20"/>
                    <a:pt x="40" y="60"/>
                    <a:pt x="20" y="180"/>
                  </a:cubicBezTo>
                  <a:cubicBezTo>
                    <a:pt x="0" y="518"/>
                    <a:pt x="60" y="856"/>
                    <a:pt x="259" y="1095"/>
                  </a:cubicBezTo>
                  <a:cubicBezTo>
                    <a:pt x="756" y="1751"/>
                    <a:pt x="1453" y="2149"/>
                    <a:pt x="2209" y="2408"/>
                  </a:cubicBezTo>
                  <a:lnTo>
                    <a:pt x="2288" y="2408"/>
                  </a:lnTo>
                  <a:cubicBezTo>
                    <a:pt x="2335" y="2423"/>
                    <a:pt x="2384" y="2436"/>
                    <a:pt x="2432" y="2436"/>
                  </a:cubicBezTo>
                  <a:cubicBezTo>
                    <a:pt x="2507" y="2436"/>
                    <a:pt x="2578" y="2405"/>
                    <a:pt x="2626" y="2308"/>
                  </a:cubicBezTo>
                  <a:cubicBezTo>
                    <a:pt x="2686" y="2248"/>
                    <a:pt x="2606" y="2109"/>
                    <a:pt x="2388" y="2010"/>
                  </a:cubicBezTo>
                  <a:cubicBezTo>
                    <a:pt x="2328" y="1990"/>
                    <a:pt x="2248" y="1990"/>
                    <a:pt x="2209" y="1970"/>
                  </a:cubicBezTo>
                  <a:cubicBezTo>
                    <a:pt x="1114" y="1492"/>
                    <a:pt x="657" y="1075"/>
                    <a:pt x="219"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9"/>
            <p:cNvSpPr/>
            <p:nvPr/>
          </p:nvSpPr>
          <p:spPr>
            <a:xfrm>
              <a:off x="7757114" y="2337205"/>
              <a:ext cx="126097" cy="103762"/>
            </a:xfrm>
            <a:custGeom>
              <a:avLst/>
              <a:gdLst/>
              <a:ahLst/>
              <a:cxnLst/>
              <a:rect l="l" t="t" r="r" b="b"/>
              <a:pathLst>
                <a:path w="2010" h="1828" extrusionOk="0">
                  <a:moveTo>
                    <a:pt x="115" y="1"/>
                  </a:moveTo>
                  <a:cubicBezTo>
                    <a:pt x="100" y="1"/>
                    <a:pt x="87" y="3"/>
                    <a:pt x="80" y="10"/>
                  </a:cubicBezTo>
                  <a:cubicBezTo>
                    <a:pt x="60" y="49"/>
                    <a:pt x="0" y="89"/>
                    <a:pt x="0" y="109"/>
                  </a:cubicBezTo>
                  <a:cubicBezTo>
                    <a:pt x="40" y="268"/>
                    <a:pt x="40" y="407"/>
                    <a:pt x="120" y="547"/>
                  </a:cubicBezTo>
                  <a:cubicBezTo>
                    <a:pt x="279" y="845"/>
                    <a:pt x="518" y="1104"/>
                    <a:pt x="716" y="1382"/>
                  </a:cubicBezTo>
                  <a:cubicBezTo>
                    <a:pt x="938" y="1692"/>
                    <a:pt x="1214" y="1827"/>
                    <a:pt x="1586" y="1827"/>
                  </a:cubicBezTo>
                  <a:cubicBezTo>
                    <a:pt x="1715" y="1827"/>
                    <a:pt x="1856" y="1811"/>
                    <a:pt x="2009" y="1780"/>
                  </a:cubicBezTo>
                  <a:cubicBezTo>
                    <a:pt x="1811" y="1661"/>
                    <a:pt x="1731" y="1581"/>
                    <a:pt x="1651" y="1502"/>
                  </a:cubicBezTo>
                  <a:cubicBezTo>
                    <a:pt x="1075" y="1243"/>
                    <a:pt x="657" y="845"/>
                    <a:pt x="398" y="268"/>
                  </a:cubicBezTo>
                  <a:cubicBezTo>
                    <a:pt x="358" y="169"/>
                    <a:pt x="279" y="89"/>
                    <a:pt x="199" y="10"/>
                  </a:cubicBezTo>
                  <a:cubicBezTo>
                    <a:pt x="186" y="10"/>
                    <a:pt x="146" y="1"/>
                    <a:pt x="115"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9"/>
            <p:cNvSpPr/>
            <p:nvPr/>
          </p:nvSpPr>
          <p:spPr>
            <a:xfrm>
              <a:off x="7383977" y="2350147"/>
              <a:ext cx="97365" cy="94907"/>
            </a:xfrm>
            <a:custGeom>
              <a:avLst/>
              <a:gdLst/>
              <a:ahLst/>
              <a:cxnLst/>
              <a:rect l="l" t="t" r="r" b="b"/>
              <a:pathLst>
                <a:path w="1552" h="1672" extrusionOk="0">
                  <a:moveTo>
                    <a:pt x="1453" y="0"/>
                  </a:moveTo>
                  <a:cubicBezTo>
                    <a:pt x="1413" y="40"/>
                    <a:pt x="1333" y="60"/>
                    <a:pt x="1313" y="120"/>
                  </a:cubicBezTo>
                  <a:cubicBezTo>
                    <a:pt x="1114" y="657"/>
                    <a:pt x="736" y="1035"/>
                    <a:pt x="239" y="1333"/>
                  </a:cubicBezTo>
                  <a:cubicBezTo>
                    <a:pt x="160" y="1373"/>
                    <a:pt x="100" y="1433"/>
                    <a:pt x="40" y="1473"/>
                  </a:cubicBezTo>
                  <a:cubicBezTo>
                    <a:pt x="20" y="1492"/>
                    <a:pt x="0" y="1572"/>
                    <a:pt x="20" y="1612"/>
                  </a:cubicBezTo>
                  <a:lnTo>
                    <a:pt x="160" y="1671"/>
                  </a:lnTo>
                  <a:cubicBezTo>
                    <a:pt x="160" y="1671"/>
                    <a:pt x="199" y="1652"/>
                    <a:pt x="219" y="1652"/>
                  </a:cubicBezTo>
                  <a:cubicBezTo>
                    <a:pt x="756" y="1333"/>
                    <a:pt x="1194" y="916"/>
                    <a:pt x="1512" y="359"/>
                  </a:cubicBezTo>
                  <a:cubicBezTo>
                    <a:pt x="1552" y="259"/>
                    <a:pt x="1532" y="120"/>
                    <a:pt x="1552" y="40"/>
                  </a:cubicBezTo>
                  <a:cubicBezTo>
                    <a:pt x="1512" y="0"/>
                    <a:pt x="1472" y="0"/>
                    <a:pt x="1453"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9"/>
            <p:cNvSpPr/>
            <p:nvPr/>
          </p:nvSpPr>
          <p:spPr>
            <a:xfrm>
              <a:off x="6954708" y="1949002"/>
              <a:ext cx="1331613" cy="1537165"/>
            </a:xfrm>
            <a:custGeom>
              <a:avLst/>
              <a:gdLst/>
              <a:ahLst/>
              <a:cxnLst/>
              <a:rect l="l" t="t" r="r" b="b"/>
              <a:pathLst>
                <a:path w="21226" h="24814" extrusionOk="0">
                  <a:moveTo>
                    <a:pt x="11364" y="2319"/>
                  </a:moveTo>
                  <a:cubicBezTo>
                    <a:pt x="11394" y="2319"/>
                    <a:pt x="11425" y="2321"/>
                    <a:pt x="11458" y="2328"/>
                  </a:cubicBezTo>
                  <a:cubicBezTo>
                    <a:pt x="12254" y="2487"/>
                    <a:pt x="13070" y="2586"/>
                    <a:pt x="13846" y="2865"/>
                  </a:cubicBezTo>
                  <a:cubicBezTo>
                    <a:pt x="15019" y="3282"/>
                    <a:pt x="16133" y="3760"/>
                    <a:pt x="17128" y="4496"/>
                  </a:cubicBezTo>
                  <a:cubicBezTo>
                    <a:pt x="18540" y="5570"/>
                    <a:pt x="19615" y="6883"/>
                    <a:pt x="20231" y="8574"/>
                  </a:cubicBezTo>
                  <a:cubicBezTo>
                    <a:pt x="20669" y="9748"/>
                    <a:pt x="20828" y="10961"/>
                    <a:pt x="20967" y="12175"/>
                  </a:cubicBezTo>
                  <a:cubicBezTo>
                    <a:pt x="20987" y="12354"/>
                    <a:pt x="20967" y="12552"/>
                    <a:pt x="20927" y="12732"/>
                  </a:cubicBezTo>
                  <a:cubicBezTo>
                    <a:pt x="20888" y="13328"/>
                    <a:pt x="20868" y="13945"/>
                    <a:pt x="20669" y="14462"/>
                  </a:cubicBezTo>
                  <a:cubicBezTo>
                    <a:pt x="20609" y="14920"/>
                    <a:pt x="20490" y="15357"/>
                    <a:pt x="20331" y="15795"/>
                  </a:cubicBezTo>
                  <a:cubicBezTo>
                    <a:pt x="20092" y="16531"/>
                    <a:pt x="19774" y="17227"/>
                    <a:pt x="19316" y="17884"/>
                  </a:cubicBezTo>
                  <a:cubicBezTo>
                    <a:pt x="18998" y="18341"/>
                    <a:pt x="18680" y="18799"/>
                    <a:pt x="18282" y="19197"/>
                  </a:cubicBezTo>
                  <a:cubicBezTo>
                    <a:pt x="18182" y="19316"/>
                    <a:pt x="18043" y="19435"/>
                    <a:pt x="17944" y="19575"/>
                  </a:cubicBezTo>
                  <a:cubicBezTo>
                    <a:pt x="17546" y="20072"/>
                    <a:pt x="17088" y="20410"/>
                    <a:pt x="16551" y="20768"/>
                  </a:cubicBezTo>
                  <a:cubicBezTo>
                    <a:pt x="16133" y="21067"/>
                    <a:pt x="15656" y="21325"/>
                    <a:pt x="15218" y="21584"/>
                  </a:cubicBezTo>
                  <a:cubicBezTo>
                    <a:pt x="14900" y="21763"/>
                    <a:pt x="14542" y="21902"/>
                    <a:pt x="14224" y="22021"/>
                  </a:cubicBezTo>
                  <a:cubicBezTo>
                    <a:pt x="13726" y="22220"/>
                    <a:pt x="13229" y="22419"/>
                    <a:pt x="12712" y="22578"/>
                  </a:cubicBezTo>
                  <a:cubicBezTo>
                    <a:pt x="12269" y="22709"/>
                    <a:pt x="11818" y="22788"/>
                    <a:pt x="11358" y="22788"/>
                  </a:cubicBezTo>
                  <a:cubicBezTo>
                    <a:pt x="11115" y="22788"/>
                    <a:pt x="10870" y="22766"/>
                    <a:pt x="10623" y="22718"/>
                  </a:cubicBezTo>
                  <a:cubicBezTo>
                    <a:pt x="10165" y="22658"/>
                    <a:pt x="9688" y="22618"/>
                    <a:pt x="9231" y="22578"/>
                  </a:cubicBezTo>
                  <a:cubicBezTo>
                    <a:pt x="8395" y="22499"/>
                    <a:pt x="7639" y="22200"/>
                    <a:pt x="6883" y="21803"/>
                  </a:cubicBezTo>
                  <a:cubicBezTo>
                    <a:pt x="6465" y="21564"/>
                    <a:pt x="6048" y="21325"/>
                    <a:pt x="5610" y="21086"/>
                  </a:cubicBezTo>
                  <a:cubicBezTo>
                    <a:pt x="4516" y="20410"/>
                    <a:pt x="3501" y="19694"/>
                    <a:pt x="2765" y="18620"/>
                  </a:cubicBezTo>
                  <a:cubicBezTo>
                    <a:pt x="2666" y="18500"/>
                    <a:pt x="2586" y="18341"/>
                    <a:pt x="2487" y="18222"/>
                  </a:cubicBezTo>
                  <a:cubicBezTo>
                    <a:pt x="2288" y="17924"/>
                    <a:pt x="2109" y="17605"/>
                    <a:pt x="1890" y="17327"/>
                  </a:cubicBezTo>
                  <a:cubicBezTo>
                    <a:pt x="1532" y="16929"/>
                    <a:pt x="1333" y="16451"/>
                    <a:pt x="1174" y="15954"/>
                  </a:cubicBezTo>
                  <a:cubicBezTo>
                    <a:pt x="915" y="15258"/>
                    <a:pt x="816" y="14522"/>
                    <a:pt x="637" y="13806"/>
                  </a:cubicBezTo>
                  <a:cubicBezTo>
                    <a:pt x="498" y="13149"/>
                    <a:pt x="418" y="12513"/>
                    <a:pt x="418" y="11856"/>
                  </a:cubicBezTo>
                  <a:cubicBezTo>
                    <a:pt x="418" y="11478"/>
                    <a:pt x="478" y="11120"/>
                    <a:pt x="537" y="10742"/>
                  </a:cubicBezTo>
                  <a:cubicBezTo>
                    <a:pt x="736" y="9768"/>
                    <a:pt x="1035" y="8852"/>
                    <a:pt x="1532" y="7997"/>
                  </a:cubicBezTo>
                  <a:cubicBezTo>
                    <a:pt x="2009" y="7201"/>
                    <a:pt x="2527" y="6445"/>
                    <a:pt x="3064" y="5690"/>
                  </a:cubicBezTo>
                  <a:cubicBezTo>
                    <a:pt x="3521" y="5053"/>
                    <a:pt x="4178" y="4556"/>
                    <a:pt x="4814" y="4098"/>
                  </a:cubicBezTo>
                  <a:cubicBezTo>
                    <a:pt x="5610" y="3561"/>
                    <a:pt x="6485" y="3163"/>
                    <a:pt x="7380" y="2825"/>
                  </a:cubicBezTo>
                  <a:cubicBezTo>
                    <a:pt x="7997" y="2606"/>
                    <a:pt x="8634" y="2487"/>
                    <a:pt x="9290" y="2467"/>
                  </a:cubicBezTo>
                  <a:cubicBezTo>
                    <a:pt x="9927" y="2467"/>
                    <a:pt x="10563" y="2387"/>
                    <a:pt x="11180" y="2328"/>
                  </a:cubicBezTo>
                  <a:cubicBezTo>
                    <a:pt x="11246" y="2328"/>
                    <a:pt x="11304" y="2319"/>
                    <a:pt x="11364" y="2319"/>
                  </a:cubicBezTo>
                  <a:close/>
                  <a:moveTo>
                    <a:pt x="11180" y="0"/>
                  </a:moveTo>
                  <a:cubicBezTo>
                    <a:pt x="11140" y="219"/>
                    <a:pt x="11081" y="438"/>
                    <a:pt x="11061" y="657"/>
                  </a:cubicBezTo>
                  <a:cubicBezTo>
                    <a:pt x="11041" y="875"/>
                    <a:pt x="11041" y="1074"/>
                    <a:pt x="11041" y="1273"/>
                  </a:cubicBezTo>
                  <a:cubicBezTo>
                    <a:pt x="11041" y="1532"/>
                    <a:pt x="11041" y="1791"/>
                    <a:pt x="10842" y="2069"/>
                  </a:cubicBezTo>
                  <a:cubicBezTo>
                    <a:pt x="10703" y="2079"/>
                    <a:pt x="10563" y="2084"/>
                    <a:pt x="10422" y="2084"/>
                  </a:cubicBezTo>
                  <a:cubicBezTo>
                    <a:pt x="10280" y="2084"/>
                    <a:pt x="10136" y="2079"/>
                    <a:pt x="9986" y="2069"/>
                  </a:cubicBezTo>
                  <a:cubicBezTo>
                    <a:pt x="8773" y="2109"/>
                    <a:pt x="7579" y="2308"/>
                    <a:pt x="6485" y="2885"/>
                  </a:cubicBezTo>
                  <a:cubicBezTo>
                    <a:pt x="6326" y="2964"/>
                    <a:pt x="6187" y="3004"/>
                    <a:pt x="6028" y="3064"/>
                  </a:cubicBezTo>
                  <a:cubicBezTo>
                    <a:pt x="5670" y="3163"/>
                    <a:pt x="5312" y="3382"/>
                    <a:pt x="4993" y="3601"/>
                  </a:cubicBezTo>
                  <a:cubicBezTo>
                    <a:pt x="4834" y="3700"/>
                    <a:pt x="4695" y="3859"/>
                    <a:pt x="4516" y="3959"/>
                  </a:cubicBezTo>
                  <a:cubicBezTo>
                    <a:pt x="3840" y="4377"/>
                    <a:pt x="3302" y="4914"/>
                    <a:pt x="2785" y="5491"/>
                  </a:cubicBezTo>
                  <a:cubicBezTo>
                    <a:pt x="2646" y="5610"/>
                    <a:pt x="2586" y="5769"/>
                    <a:pt x="2487" y="5888"/>
                  </a:cubicBezTo>
                  <a:cubicBezTo>
                    <a:pt x="2228" y="6306"/>
                    <a:pt x="1950" y="6704"/>
                    <a:pt x="1711" y="7142"/>
                  </a:cubicBezTo>
                  <a:cubicBezTo>
                    <a:pt x="1194" y="7957"/>
                    <a:pt x="736" y="8793"/>
                    <a:pt x="458" y="9728"/>
                  </a:cubicBezTo>
                  <a:cubicBezTo>
                    <a:pt x="120" y="10842"/>
                    <a:pt x="0" y="11976"/>
                    <a:pt x="199" y="13149"/>
                  </a:cubicBezTo>
                  <a:cubicBezTo>
                    <a:pt x="319" y="13826"/>
                    <a:pt x="458" y="14502"/>
                    <a:pt x="597" y="15158"/>
                  </a:cubicBezTo>
                  <a:cubicBezTo>
                    <a:pt x="697" y="15795"/>
                    <a:pt x="955" y="16332"/>
                    <a:pt x="1194" y="16909"/>
                  </a:cubicBezTo>
                  <a:cubicBezTo>
                    <a:pt x="1234" y="17028"/>
                    <a:pt x="1313" y="17128"/>
                    <a:pt x="1393" y="17227"/>
                  </a:cubicBezTo>
                  <a:cubicBezTo>
                    <a:pt x="1592" y="17526"/>
                    <a:pt x="1811" y="17784"/>
                    <a:pt x="1990" y="18083"/>
                  </a:cubicBezTo>
                  <a:cubicBezTo>
                    <a:pt x="2387" y="18779"/>
                    <a:pt x="2885" y="19396"/>
                    <a:pt x="3442" y="19933"/>
                  </a:cubicBezTo>
                  <a:cubicBezTo>
                    <a:pt x="4138" y="20609"/>
                    <a:pt x="4934" y="21126"/>
                    <a:pt x="5789" y="21604"/>
                  </a:cubicBezTo>
                  <a:cubicBezTo>
                    <a:pt x="5988" y="21703"/>
                    <a:pt x="6207" y="21803"/>
                    <a:pt x="6406" y="21922"/>
                  </a:cubicBezTo>
                  <a:cubicBezTo>
                    <a:pt x="7480" y="22578"/>
                    <a:pt x="8654" y="22917"/>
                    <a:pt x="9887" y="23016"/>
                  </a:cubicBezTo>
                  <a:cubicBezTo>
                    <a:pt x="10205" y="23056"/>
                    <a:pt x="10543" y="23056"/>
                    <a:pt x="10842" y="23175"/>
                  </a:cubicBezTo>
                  <a:cubicBezTo>
                    <a:pt x="10941" y="23493"/>
                    <a:pt x="10941" y="23772"/>
                    <a:pt x="10882" y="24070"/>
                  </a:cubicBezTo>
                  <a:cubicBezTo>
                    <a:pt x="10862" y="24210"/>
                    <a:pt x="10842" y="24369"/>
                    <a:pt x="10842" y="24548"/>
                  </a:cubicBezTo>
                  <a:cubicBezTo>
                    <a:pt x="10842" y="24688"/>
                    <a:pt x="10888" y="24813"/>
                    <a:pt x="10968" y="24813"/>
                  </a:cubicBezTo>
                  <a:cubicBezTo>
                    <a:pt x="10978" y="24813"/>
                    <a:pt x="10989" y="24811"/>
                    <a:pt x="11001" y="24806"/>
                  </a:cubicBezTo>
                  <a:cubicBezTo>
                    <a:pt x="11140" y="24767"/>
                    <a:pt x="11140" y="24647"/>
                    <a:pt x="11140" y="24548"/>
                  </a:cubicBezTo>
                  <a:cubicBezTo>
                    <a:pt x="11160" y="24090"/>
                    <a:pt x="11200" y="23673"/>
                    <a:pt x="11260" y="23195"/>
                  </a:cubicBezTo>
                  <a:cubicBezTo>
                    <a:pt x="11399" y="23175"/>
                    <a:pt x="11498" y="23155"/>
                    <a:pt x="11598" y="23155"/>
                  </a:cubicBezTo>
                  <a:cubicBezTo>
                    <a:pt x="12354" y="23096"/>
                    <a:pt x="13090" y="22877"/>
                    <a:pt x="13786" y="22598"/>
                  </a:cubicBezTo>
                  <a:cubicBezTo>
                    <a:pt x="14741" y="22220"/>
                    <a:pt x="15636" y="21783"/>
                    <a:pt x="16511" y="21246"/>
                  </a:cubicBezTo>
                  <a:cubicBezTo>
                    <a:pt x="16949" y="20947"/>
                    <a:pt x="17347" y="20589"/>
                    <a:pt x="17804" y="20291"/>
                  </a:cubicBezTo>
                  <a:cubicBezTo>
                    <a:pt x="17944" y="20191"/>
                    <a:pt x="18043" y="20012"/>
                    <a:pt x="18162" y="19893"/>
                  </a:cubicBezTo>
                  <a:cubicBezTo>
                    <a:pt x="18361" y="19694"/>
                    <a:pt x="18540" y="19475"/>
                    <a:pt x="18739" y="19236"/>
                  </a:cubicBezTo>
                  <a:cubicBezTo>
                    <a:pt x="18958" y="19018"/>
                    <a:pt x="19217" y="18799"/>
                    <a:pt x="19396" y="18520"/>
                  </a:cubicBezTo>
                  <a:cubicBezTo>
                    <a:pt x="19933" y="17665"/>
                    <a:pt x="20430" y="16770"/>
                    <a:pt x="20729" y="15815"/>
                  </a:cubicBezTo>
                  <a:cubicBezTo>
                    <a:pt x="20788" y="15616"/>
                    <a:pt x="20888" y="15417"/>
                    <a:pt x="20908" y="15178"/>
                  </a:cubicBezTo>
                  <a:cubicBezTo>
                    <a:pt x="21027" y="14482"/>
                    <a:pt x="21106" y="13766"/>
                    <a:pt x="21206" y="13050"/>
                  </a:cubicBezTo>
                  <a:cubicBezTo>
                    <a:pt x="21226" y="12930"/>
                    <a:pt x="21226" y="12791"/>
                    <a:pt x="21226" y="12672"/>
                  </a:cubicBezTo>
                  <a:cubicBezTo>
                    <a:pt x="21206" y="12095"/>
                    <a:pt x="21186" y="11538"/>
                    <a:pt x="21106" y="10961"/>
                  </a:cubicBezTo>
                  <a:cubicBezTo>
                    <a:pt x="21047" y="10464"/>
                    <a:pt x="21007" y="9947"/>
                    <a:pt x="20828" y="9469"/>
                  </a:cubicBezTo>
                  <a:cubicBezTo>
                    <a:pt x="20729" y="9191"/>
                    <a:pt x="20649" y="8892"/>
                    <a:pt x="20549" y="8594"/>
                  </a:cubicBezTo>
                  <a:cubicBezTo>
                    <a:pt x="20251" y="7699"/>
                    <a:pt x="19853" y="6863"/>
                    <a:pt x="19296" y="6087"/>
                  </a:cubicBezTo>
                  <a:cubicBezTo>
                    <a:pt x="18839" y="5491"/>
                    <a:pt x="18302" y="4993"/>
                    <a:pt x="17725" y="4516"/>
                  </a:cubicBezTo>
                  <a:cubicBezTo>
                    <a:pt x="17048" y="3959"/>
                    <a:pt x="16312" y="3481"/>
                    <a:pt x="15477" y="3123"/>
                  </a:cubicBezTo>
                  <a:cubicBezTo>
                    <a:pt x="14721" y="2785"/>
                    <a:pt x="13925" y="2467"/>
                    <a:pt x="13090" y="2268"/>
                  </a:cubicBezTo>
                  <a:cubicBezTo>
                    <a:pt x="12791" y="2188"/>
                    <a:pt x="12473" y="2089"/>
                    <a:pt x="12155" y="2089"/>
                  </a:cubicBezTo>
                  <a:cubicBezTo>
                    <a:pt x="11896" y="2089"/>
                    <a:pt x="11657" y="2029"/>
                    <a:pt x="11458" y="1930"/>
                  </a:cubicBezTo>
                  <a:cubicBezTo>
                    <a:pt x="11439" y="1333"/>
                    <a:pt x="11399" y="776"/>
                    <a:pt x="11379" y="219"/>
                  </a:cubicBezTo>
                  <a:cubicBezTo>
                    <a:pt x="11379" y="120"/>
                    <a:pt x="11359" y="0"/>
                    <a:pt x="11180"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6" name="Google Shape;596;p19"/>
          <p:cNvGrpSpPr/>
          <p:nvPr/>
        </p:nvGrpSpPr>
        <p:grpSpPr>
          <a:xfrm>
            <a:off x="3924649" y="1967641"/>
            <a:ext cx="1310471" cy="1660250"/>
            <a:chOff x="3924649" y="2043841"/>
            <a:chExt cx="1310471" cy="1660250"/>
          </a:xfrm>
        </p:grpSpPr>
        <p:sp>
          <p:nvSpPr>
            <p:cNvPr id="597" name="Google Shape;597;p19"/>
            <p:cNvSpPr/>
            <p:nvPr/>
          </p:nvSpPr>
          <p:spPr>
            <a:xfrm>
              <a:off x="4658450" y="2741353"/>
              <a:ext cx="161041" cy="210869"/>
            </a:xfrm>
            <a:custGeom>
              <a:avLst/>
              <a:gdLst/>
              <a:ahLst/>
              <a:cxnLst/>
              <a:rect l="l" t="t" r="r" b="b"/>
              <a:pathLst>
                <a:path w="2567" h="3404" extrusionOk="0">
                  <a:moveTo>
                    <a:pt x="2388" y="0"/>
                  </a:moveTo>
                  <a:cubicBezTo>
                    <a:pt x="2328" y="60"/>
                    <a:pt x="2269" y="80"/>
                    <a:pt x="2269" y="139"/>
                  </a:cubicBezTo>
                  <a:cubicBezTo>
                    <a:pt x="2169" y="537"/>
                    <a:pt x="1990" y="856"/>
                    <a:pt x="1771" y="1174"/>
                  </a:cubicBezTo>
                  <a:cubicBezTo>
                    <a:pt x="1294" y="1870"/>
                    <a:pt x="796" y="2606"/>
                    <a:pt x="140" y="3163"/>
                  </a:cubicBezTo>
                  <a:cubicBezTo>
                    <a:pt x="100" y="3223"/>
                    <a:pt x="80" y="3283"/>
                    <a:pt x="1" y="3402"/>
                  </a:cubicBezTo>
                  <a:cubicBezTo>
                    <a:pt x="21" y="3403"/>
                    <a:pt x="40" y="3403"/>
                    <a:pt x="60" y="3403"/>
                  </a:cubicBezTo>
                  <a:cubicBezTo>
                    <a:pt x="452" y="3403"/>
                    <a:pt x="793" y="3220"/>
                    <a:pt x="1115" y="3163"/>
                  </a:cubicBezTo>
                  <a:cubicBezTo>
                    <a:pt x="1513" y="3123"/>
                    <a:pt x="1891" y="3123"/>
                    <a:pt x="2269" y="3103"/>
                  </a:cubicBezTo>
                  <a:cubicBezTo>
                    <a:pt x="2428" y="2726"/>
                    <a:pt x="2428" y="2726"/>
                    <a:pt x="2428" y="2527"/>
                  </a:cubicBezTo>
                  <a:cubicBezTo>
                    <a:pt x="2467" y="2228"/>
                    <a:pt x="2467" y="1930"/>
                    <a:pt x="2467" y="1631"/>
                  </a:cubicBezTo>
                  <a:cubicBezTo>
                    <a:pt x="2467" y="1074"/>
                    <a:pt x="2567" y="517"/>
                    <a:pt x="2388"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9"/>
            <p:cNvSpPr/>
            <p:nvPr/>
          </p:nvSpPr>
          <p:spPr>
            <a:xfrm>
              <a:off x="4330205" y="2281605"/>
              <a:ext cx="503029" cy="280693"/>
            </a:xfrm>
            <a:custGeom>
              <a:avLst/>
              <a:gdLst/>
              <a:ahLst/>
              <a:cxnLst/>
              <a:rect l="l" t="t" r="r" b="b"/>
              <a:pathLst>
                <a:path w="8018" h="4280" extrusionOk="0">
                  <a:moveTo>
                    <a:pt x="3188" y="1"/>
                  </a:moveTo>
                  <a:cubicBezTo>
                    <a:pt x="3102" y="1"/>
                    <a:pt x="3014" y="8"/>
                    <a:pt x="2925" y="22"/>
                  </a:cubicBezTo>
                  <a:cubicBezTo>
                    <a:pt x="2726" y="42"/>
                    <a:pt x="2527" y="82"/>
                    <a:pt x="2348" y="141"/>
                  </a:cubicBezTo>
                  <a:cubicBezTo>
                    <a:pt x="1791" y="380"/>
                    <a:pt x="1374" y="738"/>
                    <a:pt x="956" y="1116"/>
                  </a:cubicBezTo>
                  <a:cubicBezTo>
                    <a:pt x="836" y="1216"/>
                    <a:pt x="757" y="1375"/>
                    <a:pt x="657" y="1494"/>
                  </a:cubicBezTo>
                  <a:cubicBezTo>
                    <a:pt x="260" y="2190"/>
                    <a:pt x="61" y="2926"/>
                    <a:pt x="1" y="3722"/>
                  </a:cubicBezTo>
                  <a:cubicBezTo>
                    <a:pt x="1" y="3822"/>
                    <a:pt x="41" y="3901"/>
                    <a:pt x="41" y="4060"/>
                  </a:cubicBezTo>
                  <a:cubicBezTo>
                    <a:pt x="299" y="3881"/>
                    <a:pt x="498" y="3682"/>
                    <a:pt x="737" y="3563"/>
                  </a:cubicBezTo>
                  <a:cubicBezTo>
                    <a:pt x="1713" y="3097"/>
                    <a:pt x="2735" y="2928"/>
                    <a:pt x="3681" y="2928"/>
                  </a:cubicBezTo>
                  <a:cubicBezTo>
                    <a:pt x="5762" y="2928"/>
                    <a:pt x="7473" y="3747"/>
                    <a:pt x="7501" y="4021"/>
                  </a:cubicBezTo>
                  <a:cubicBezTo>
                    <a:pt x="7540" y="4080"/>
                    <a:pt x="7620" y="4160"/>
                    <a:pt x="7719" y="4200"/>
                  </a:cubicBezTo>
                  <a:cubicBezTo>
                    <a:pt x="7759" y="4219"/>
                    <a:pt x="7819" y="4259"/>
                    <a:pt x="7898" y="4279"/>
                  </a:cubicBezTo>
                  <a:cubicBezTo>
                    <a:pt x="7998" y="4180"/>
                    <a:pt x="8018" y="4021"/>
                    <a:pt x="7998" y="3861"/>
                  </a:cubicBezTo>
                  <a:cubicBezTo>
                    <a:pt x="7958" y="3623"/>
                    <a:pt x="7958" y="3424"/>
                    <a:pt x="7938" y="3205"/>
                  </a:cubicBezTo>
                  <a:cubicBezTo>
                    <a:pt x="7918" y="2071"/>
                    <a:pt x="7421" y="1176"/>
                    <a:pt x="6446" y="539"/>
                  </a:cubicBezTo>
                  <a:cubicBezTo>
                    <a:pt x="6142" y="351"/>
                    <a:pt x="5805" y="226"/>
                    <a:pt x="5453" y="226"/>
                  </a:cubicBezTo>
                  <a:cubicBezTo>
                    <a:pt x="5322" y="226"/>
                    <a:pt x="5189" y="243"/>
                    <a:pt x="5054" y="281"/>
                  </a:cubicBezTo>
                  <a:cubicBezTo>
                    <a:pt x="4815" y="321"/>
                    <a:pt x="4556" y="400"/>
                    <a:pt x="4238" y="480"/>
                  </a:cubicBezTo>
                  <a:cubicBezTo>
                    <a:pt x="3944" y="153"/>
                    <a:pt x="3583" y="1"/>
                    <a:pt x="3188" y="1"/>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9"/>
            <p:cNvSpPr/>
            <p:nvPr/>
          </p:nvSpPr>
          <p:spPr>
            <a:xfrm>
              <a:off x="4090643" y="2262201"/>
              <a:ext cx="1032116" cy="1441890"/>
            </a:xfrm>
            <a:custGeom>
              <a:avLst/>
              <a:gdLst/>
              <a:ahLst/>
              <a:cxnLst/>
              <a:rect l="l" t="t" r="r" b="b"/>
              <a:pathLst>
                <a:path w="16452" h="23276" extrusionOk="0">
                  <a:moveTo>
                    <a:pt x="6999" y="380"/>
                  </a:moveTo>
                  <a:cubicBezTo>
                    <a:pt x="7400" y="380"/>
                    <a:pt x="7757" y="515"/>
                    <a:pt x="8057" y="832"/>
                  </a:cubicBezTo>
                  <a:cubicBezTo>
                    <a:pt x="8375" y="753"/>
                    <a:pt x="8594" y="693"/>
                    <a:pt x="8853" y="634"/>
                  </a:cubicBezTo>
                  <a:cubicBezTo>
                    <a:pt x="8983" y="602"/>
                    <a:pt x="9109" y="587"/>
                    <a:pt x="9232" y="587"/>
                  </a:cubicBezTo>
                  <a:cubicBezTo>
                    <a:pt x="9579" y="587"/>
                    <a:pt x="9902" y="706"/>
                    <a:pt x="10225" y="912"/>
                  </a:cubicBezTo>
                  <a:cubicBezTo>
                    <a:pt x="11160" y="1509"/>
                    <a:pt x="11658" y="2384"/>
                    <a:pt x="11658" y="3498"/>
                  </a:cubicBezTo>
                  <a:cubicBezTo>
                    <a:pt x="11658" y="3697"/>
                    <a:pt x="11678" y="3916"/>
                    <a:pt x="11717" y="4115"/>
                  </a:cubicBezTo>
                  <a:cubicBezTo>
                    <a:pt x="11717" y="4274"/>
                    <a:pt x="11717" y="4413"/>
                    <a:pt x="11618" y="4572"/>
                  </a:cubicBezTo>
                  <a:cubicBezTo>
                    <a:pt x="11538" y="4532"/>
                    <a:pt x="11479" y="4513"/>
                    <a:pt x="11439" y="4493"/>
                  </a:cubicBezTo>
                  <a:cubicBezTo>
                    <a:pt x="11359" y="4433"/>
                    <a:pt x="11280" y="4373"/>
                    <a:pt x="11240" y="4314"/>
                  </a:cubicBezTo>
                  <a:cubicBezTo>
                    <a:pt x="11220" y="3916"/>
                    <a:pt x="11180" y="3578"/>
                    <a:pt x="11160" y="3220"/>
                  </a:cubicBezTo>
                  <a:cubicBezTo>
                    <a:pt x="11160" y="3180"/>
                    <a:pt x="11160" y="3120"/>
                    <a:pt x="11141" y="3120"/>
                  </a:cubicBezTo>
                  <a:cubicBezTo>
                    <a:pt x="11081" y="3060"/>
                    <a:pt x="11021" y="3041"/>
                    <a:pt x="10961" y="3021"/>
                  </a:cubicBezTo>
                  <a:cubicBezTo>
                    <a:pt x="10942" y="3021"/>
                    <a:pt x="10862" y="3100"/>
                    <a:pt x="10862" y="3120"/>
                  </a:cubicBezTo>
                  <a:cubicBezTo>
                    <a:pt x="10842" y="3220"/>
                    <a:pt x="10842" y="3339"/>
                    <a:pt x="10842" y="3478"/>
                  </a:cubicBezTo>
                  <a:lnTo>
                    <a:pt x="10842" y="3975"/>
                  </a:lnTo>
                  <a:cubicBezTo>
                    <a:pt x="10829" y="3977"/>
                    <a:pt x="10816" y="3977"/>
                    <a:pt x="10803" y="3977"/>
                  </a:cubicBezTo>
                  <a:cubicBezTo>
                    <a:pt x="10571" y="3977"/>
                    <a:pt x="10457" y="3812"/>
                    <a:pt x="10325" y="3737"/>
                  </a:cubicBezTo>
                  <a:cubicBezTo>
                    <a:pt x="10265" y="3140"/>
                    <a:pt x="10225" y="2563"/>
                    <a:pt x="10186" y="2006"/>
                  </a:cubicBezTo>
                  <a:cubicBezTo>
                    <a:pt x="10139" y="1967"/>
                    <a:pt x="10096" y="1950"/>
                    <a:pt x="10059" y="1950"/>
                  </a:cubicBezTo>
                  <a:cubicBezTo>
                    <a:pt x="10001" y="1950"/>
                    <a:pt x="9959" y="1993"/>
                    <a:pt x="9947" y="2066"/>
                  </a:cubicBezTo>
                  <a:cubicBezTo>
                    <a:pt x="9927" y="2344"/>
                    <a:pt x="9887" y="2603"/>
                    <a:pt x="9887" y="2881"/>
                  </a:cubicBezTo>
                  <a:cubicBezTo>
                    <a:pt x="9887" y="3060"/>
                    <a:pt x="9967" y="3299"/>
                    <a:pt x="9867" y="3518"/>
                  </a:cubicBezTo>
                  <a:cubicBezTo>
                    <a:pt x="9818" y="3532"/>
                    <a:pt x="9771" y="3538"/>
                    <a:pt x="9726" y="3538"/>
                  </a:cubicBezTo>
                  <a:cubicBezTo>
                    <a:pt x="9518" y="3538"/>
                    <a:pt x="9354" y="3411"/>
                    <a:pt x="9191" y="3379"/>
                  </a:cubicBezTo>
                  <a:cubicBezTo>
                    <a:pt x="9092" y="2921"/>
                    <a:pt x="9052" y="2484"/>
                    <a:pt x="9072" y="2046"/>
                  </a:cubicBezTo>
                  <a:cubicBezTo>
                    <a:pt x="9072" y="1986"/>
                    <a:pt x="9072" y="1907"/>
                    <a:pt x="9052" y="1827"/>
                  </a:cubicBezTo>
                  <a:cubicBezTo>
                    <a:pt x="9032" y="1767"/>
                    <a:pt x="8972" y="1728"/>
                    <a:pt x="8932" y="1728"/>
                  </a:cubicBezTo>
                  <a:cubicBezTo>
                    <a:pt x="8853" y="1728"/>
                    <a:pt x="8753" y="1767"/>
                    <a:pt x="8753" y="1827"/>
                  </a:cubicBezTo>
                  <a:cubicBezTo>
                    <a:pt x="8733" y="1927"/>
                    <a:pt x="8733" y="2046"/>
                    <a:pt x="8733" y="2185"/>
                  </a:cubicBezTo>
                  <a:cubicBezTo>
                    <a:pt x="8733" y="2503"/>
                    <a:pt x="8733" y="2822"/>
                    <a:pt x="8694" y="3140"/>
                  </a:cubicBezTo>
                  <a:cubicBezTo>
                    <a:pt x="8638" y="3195"/>
                    <a:pt x="8577" y="3208"/>
                    <a:pt x="8516" y="3208"/>
                  </a:cubicBezTo>
                  <a:cubicBezTo>
                    <a:pt x="8468" y="3208"/>
                    <a:pt x="8420" y="3200"/>
                    <a:pt x="8375" y="3200"/>
                  </a:cubicBezTo>
                  <a:cubicBezTo>
                    <a:pt x="8276" y="3200"/>
                    <a:pt x="8157" y="3140"/>
                    <a:pt x="8057" y="3140"/>
                  </a:cubicBezTo>
                  <a:cubicBezTo>
                    <a:pt x="7938" y="2981"/>
                    <a:pt x="7958" y="2802"/>
                    <a:pt x="7958" y="2623"/>
                  </a:cubicBezTo>
                  <a:cubicBezTo>
                    <a:pt x="7958" y="2523"/>
                    <a:pt x="7978" y="2424"/>
                    <a:pt x="7958" y="2344"/>
                  </a:cubicBezTo>
                  <a:cubicBezTo>
                    <a:pt x="7938" y="2304"/>
                    <a:pt x="7858" y="2225"/>
                    <a:pt x="7799" y="2205"/>
                  </a:cubicBezTo>
                  <a:cubicBezTo>
                    <a:pt x="7793" y="2203"/>
                    <a:pt x="7788" y="2202"/>
                    <a:pt x="7782" y="2202"/>
                  </a:cubicBezTo>
                  <a:cubicBezTo>
                    <a:pt x="7722" y="2202"/>
                    <a:pt x="7639" y="2293"/>
                    <a:pt x="7639" y="2384"/>
                  </a:cubicBezTo>
                  <a:cubicBezTo>
                    <a:pt x="7639" y="2503"/>
                    <a:pt x="7659" y="2643"/>
                    <a:pt x="7659" y="2782"/>
                  </a:cubicBezTo>
                  <a:cubicBezTo>
                    <a:pt x="7659" y="3021"/>
                    <a:pt x="7580" y="3100"/>
                    <a:pt x="7301" y="3120"/>
                  </a:cubicBezTo>
                  <a:cubicBezTo>
                    <a:pt x="7242" y="3120"/>
                    <a:pt x="7162" y="3100"/>
                    <a:pt x="7082" y="3100"/>
                  </a:cubicBezTo>
                  <a:cubicBezTo>
                    <a:pt x="6903" y="2722"/>
                    <a:pt x="7063" y="2324"/>
                    <a:pt x="6864" y="1986"/>
                  </a:cubicBezTo>
                  <a:cubicBezTo>
                    <a:pt x="6832" y="1979"/>
                    <a:pt x="6803" y="1976"/>
                    <a:pt x="6778" y="1976"/>
                  </a:cubicBezTo>
                  <a:cubicBezTo>
                    <a:pt x="6659" y="1976"/>
                    <a:pt x="6605" y="2047"/>
                    <a:pt x="6605" y="2145"/>
                  </a:cubicBezTo>
                  <a:cubicBezTo>
                    <a:pt x="6585" y="2285"/>
                    <a:pt x="6645" y="2384"/>
                    <a:pt x="6645" y="2503"/>
                  </a:cubicBezTo>
                  <a:lnTo>
                    <a:pt x="6645" y="3140"/>
                  </a:lnTo>
                  <a:cubicBezTo>
                    <a:pt x="6466" y="3200"/>
                    <a:pt x="6287" y="3220"/>
                    <a:pt x="6167" y="3279"/>
                  </a:cubicBezTo>
                  <a:cubicBezTo>
                    <a:pt x="5968" y="3140"/>
                    <a:pt x="6008" y="2941"/>
                    <a:pt x="5988" y="2782"/>
                  </a:cubicBezTo>
                  <a:cubicBezTo>
                    <a:pt x="5968" y="2444"/>
                    <a:pt x="5909" y="2125"/>
                    <a:pt x="5869" y="1807"/>
                  </a:cubicBezTo>
                  <a:cubicBezTo>
                    <a:pt x="5869" y="1738"/>
                    <a:pt x="5831" y="1717"/>
                    <a:pt x="5735" y="1717"/>
                  </a:cubicBezTo>
                  <a:cubicBezTo>
                    <a:pt x="5692" y="1717"/>
                    <a:pt x="5638" y="1721"/>
                    <a:pt x="5571" y="1728"/>
                  </a:cubicBezTo>
                  <a:cubicBezTo>
                    <a:pt x="5610" y="2304"/>
                    <a:pt x="5690" y="2842"/>
                    <a:pt x="5590" y="3438"/>
                  </a:cubicBezTo>
                  <a:cubicBezTo>
                    <a:pt x="5471" y="3498"/>
                    <a:pt x="5312" y="3538"/>
                    <a:pt x="5193" y="3617"/>
                  </a:cubicBezTo>
                  <a:cubicBezTo>
                    <a:pt x="5133" y="3538"/>
                    <a:pt x="5093" y="3498"/>
                    <a:pt x="5093" y="3478"/>
                  </a:cubicBezTo>
                  <a:cubicBezTo>
                    <a:pt x="5073" y="3239"/>
                    <a:pt x="5073" y="3021"/>
                    <a:pt x="5033" y="2782"/>
                  </a:cubicBezTo>
                  <a:cubicBezTo>
                    <a:pt x="5033" y="2695"/>
                    <a:pt x="4988" y="2639"/>
                    <a:pt x="4924" y="2639"/>
                  </a:cubicBezTo>
                  <a:cubicBezTo>
                    <a:pt x="4914" y="2639"/>
                    <a:pt x="4904" y="2640"/>
                    <a:pt x="4894" y="2643"/>
                  </a:cubicBezTo>
                  <a:cubicBezTo>
                    <a:pt x="4815" y="2682"/>
                    <a:pt x="4735" y="2722"/>
                    <a:pt x="4715" y="2802"/>
                  </a:cubicBezTo>
                  <a:cubicBezTo>
                    <a:pt x="4695" y="2881"/>
                    <a:pt x="4715" y="2941"/>
                    <a:pt x="4715" y="3021"/>
                  </a:cubicBezTo>
                  <a:lnTo>
                    <a:pt x="4715" y="3916"/>
                  </a:lnTo>
                  <a:cubicBezTo>
                    <a:pt x="4496" y="4035"/>
                    <a:pt x="4317" y="4234"/>
                    <a:pt x="4039" y="4393"/>
                  </a:cubicBezTo>
                  <a:cubicBezTo>
                    <a:pt x="4039" y="4234"/>
                    <a:pt x="4019" y="4135"/>
                    <a:pt x="4019" y="4075"/>
                  </a:cubicBezTo>
                  <a:cubicBezTo>
                    <a:pt x="3979" y="3239"/>
                    <a:pt x="4198" y="2503"/>
                    <a:pt x="4576" y="1827"/>
                  </a:cubicBezTo>
                  <a:cubicBezTo>
                    <a:pt x="4655" y="1708"/>
                    <a:pt x="4755" y="1549"/>
                    <a:pt x="4854" y="1449"/>
                  </a:cubicBezTo>
                  <a:cubicBezTo>
                    <a:pt x="5272" y="1111"/>
                    <a:pt x="5690" y="733"/>
                    <a:pt x="6207" y="514"/>
                  </a:cubicBezTo>
                  <a:cubicBezTo>
                    <a:pt x="6386" y="435"/>
                    <a:pt x="6585" y="415"/>
                    <a:pt x="6764" y="395"/>
                  </a:cubicBezTo>
                  <a:cubicBezTo>
                    <a:pt x="6844" y="385"/>
                    <a:pt x="6923" y="380"/>
                    <a:pt x="6999" y="380"/>
                  </a:cubicBezTo>
                  <a:close/>
                  <a:moveTo>
                    <a:pt x="11951" y="5459"/>
                  </a:moveTo>
                  <a:cubicBezTo>
                    <a:pt x="12116" y="5459"/>
                    <a:pt x="12210" y="5537"/>
                    <a:pt x="12314" y="5627"/>
                  </a:cubicBezTo>
                  <a:cubicBezTo>
                    <a:pt x="12473" y="5826"/>
                    <a:pt x="12434" y="6084"/>
                    <a:pt x="12434" y="6303"/>
                  </a:cubicBezTo>
                  <a:cubicBezTo>
                    <a:pt x="12434" y="6701"/>
                    <a:pt x="12235" y="6860"/>
                    <a:pt x="11658" y="6900"/>
                  </a:cubicBezTo>
                  <a:cubicBezTo>
                    <a:pt x="11538" y="6422"/>
                    <a:pt x="11737" y="5985"/>
                    <a:pt x="11757" y="5487"/>
                  </a:cubicBezTo>
                  <a:cubicBezTo>
                    <a:pt x="11832" y="5467"/>
                    <a:pt x="11895" y="5459"/>
                    <a:pt x="11951" y="5459"/>
                  </a:cubicBezTo>
                  <a:close/>
                  <a:moveTo>
                    <a:pt x="3362" y="5368"/>
                  </a:moveTo>
                  <a:cubicBezTo>
                    <a:pt x="3482" y="5388"/>
                    <a:pt x="3502" y="5507"/>
                    <a:pt x="3522" y="5627"/>
                  </a:cubicBezTo>
                  <a:cubicBezTo>
                    <a:pt x="3561" y="6044"/>
                    <a:pt x="3601" y="6502"/>
                    <a:pt x="3621" y="6979"/>
                  </a:cubicBezTo>
                  <a:cubicBezTo>
                    <a:pt x="3362" y="6959"/>
                    <a:pt x="3124" y="6900"/>
                    <a:pt x="3004" y="6661"/>
                  </a:cubicBezTo>
                  <a:cubicBezTo>
                    <a:pt x="2865" y="6402"/>
                    <a:pt x="2726" y="6124"/>
                    <a:pt x="2805" y="5826"/>
                  </a:cubicBezTo>
                  <a:cubicBezTo>
                    <a:pt x="2825" y="5686"/>
                    <a:pt x="2965" y="5567"/>
                    <a:pt x="3064" y="5467"/>
                  </a:cubicBezTo>
                  <a:cubicBezTo>
                    <a:pt x="3124" y="5388"/>
                    <a:pt x="3263" y="5368"/>
                    <a:pt x="3362" y="5368"/>
                  </a:cubicBezTo>
                  <a:close/>
                  <a:moveTo>
                    <a:pt x="7460" y="3418"/>
                  </a:moveTo>
                  <a:cubicBezTo>
                    <a:pt x="7878" y="3478"/>
                    <a:pt x="8256" y="3538"/>
                    <a:pt x="8654" y="3637"/>
                  </a:cubicBezTo>
                  <a:cubicBezTo>
                    <a:pt x="9290" y="3836"/>
                    <a:pt x="9947" y="4015"/>
                    <a:pt x="10524" y="4393"/>
                  </a:cubicBezTo>
                  <a:cubicBezTo>
                    <a:pt x="10763" y="4532"/>
                    <a:pt x="11021" y="4731"/>
                    <a:pt x="11260" y="4910"/>
                  </a:cubicBezTo>
                  <a:cubicBezTo>
                    <a:pt x="11419" y="5030"/>
                    <a:pt x="11479" y="5209"/>
                    <a:pt x="11459" y="5428"/>
                  </a:cubicBezTo>
                  <a:cubicBezTo>
                    <a:pt x="11320" y="6323"/>
                    <a:pt x="11320" y="7278"/>
                    <a:pt x="10922" y="8113"/>
                  </a:cubicBezTo>
                  <a:cubicBezTo>
                    <a:pt x="10782" y="8372"/>
                    <a:pt x="10663" y="8650"/>
                    <a:pt x="10524" y="8869"/>
                  </a:cubicBezTo>
                  <a:cubicBezTo>
                    <a:pt x="10285" y="9207"/>
                    <a:pt x="10027" y="9545"/>
                    <a:pt x="9748" y="9884"/>
                  </a:cubicBezTo>
                  <a:cubicBezTo>
                    <a:pt x="9211" y="10498"/>
                    <a:pt x="8526" y="10760"/>
                    <a:pt x="7746" y="10760"/>
                  </a:cubicBezTo>
                  <a:cubicBezTo>
                    <a:pt x="7717" y="10760"/>
                    <a:pt x="7688" y="10760"/>
                    <a:pt x="7659" y="10759"/>
                  </a:cubicBezTo>
                  <a:cubicBezTo>
                    <a:pt x="7082" y="10679"/>
                    <a:pt x="6605" y="10540"/>
                    <a:pt x="6167" y="10262"/>
                  </a:cubicBezTo>
                  <a:cubicBezTo>
                    <a:pt x="5650" y="9943"/>
                    <a:pt x="5153" y="9585"/>
                    <a:pt x="4795" y="9068"/>
                  </a:cubicBezTo>
                  <a:cubicBezTo>
                    <a:pt x="4457" y="8511"/>
                    <a:pt x="4218" y="7954"/>
                    <a:pt x="4118" y="7317"/>
                  </a:cubicBezTo>
                  <a:cubicBezTo>
                    <a:pt x="4098" y="7198"/>
                    <a:pt x="4079" y="7099"/>
                    <a:pt x="4059" y="6999"/>
                  </a:cubicBezTo>
                  <a:cubicBezTo>
                    <a:pt x="3919" y="6422"/>
                    <a:pt x="3860" y="5826"/>
                    <a:pt x="3880" y="5229"/>
                  </a:cubicBezTo>
                  <a:cubicBezTo>
                    <a:pt x="3880" y="5070"/>
                    <a:pt x="3919" y="4930"/>
                    <a:pt x="4059" y="4831"/>
                  </a:cubicBezTo>
                  <a:cubicBezTo>
                    <a:pt x="4655" y="4214"/>
                    <a:pt x="5312" y="3737"/>
                    <a:pt x="6207" y="3617"/>
                  </a:cubicBezTo>
                  <a:cubicBezTo>
                    <a:pt x="6645" y="3578"/>
                    <a:pt x="7043" y="3498"/>
                    <a:pt x="7460" y="3418"/>
                  </a:cubicBezTo>
                  <a:close/>
                  <a:moveTo>
                    <a:pt x="11419" y="7815"/>
                  </a:moveTo>
                  <a:lnTo>
                    <a:pt x="11419" y="7894"/>
                  </a:lnTo>
                  <a:lnTo>
                    <a:pt x="11419" y="7914"/>
                  </a:lnTo>
                  <a:cubicBezTo>
                    <a:pt x="11558" y="8392"/>
                    <a:pt x="11459" y="8889"/>
                    <a:pt x="11459" y="9366"/>
                  </a:cubicBezTo>
                  <a:lnTo>
                    <a:pt x="11459" y="10162"/>
                  </a:lnTo>
                  <a:cubicBezTo>
                    <a:pt x="11459" y="10341"/>
                    <a:pt x="11459" y="10341"/>
                    <a:pt x="11280" y="10659"/>
                  </a:cubicBezTo>
                  <a:cubicBezTo>
                    <a:pt x="10961" y="10679"/>
                    <a:pt x="10623" y="10679"/>
                    <a:pt x="10265" y="10699"/>
                  </a:cubicBezTo>
                  <a:cubicBezTo>
                    <a:pt x="9976" y="10735"/>
                    <a:pt x="9702" y="10903"/>
                    <a:pt x="9371" y="10903"/>
                  </a:cubicBezTo>
                  <a:cubicBezTo>
                    <a:pt x="9338" y="10903"/>
                    <a:pt x="9305" y="10902"/>
                    <a:pt x="9271" y="10898"/>
                  </a:cubicBezTo>
                  <a:cubicBezTo>
                    <a:pt x="9330" y="10799"/>
                    <a:pt x="9350" y="10739"/>
                    <a:pt x="9390" y="10699"/>
                  </a:cubicBezTo>
                  <a:cubicBezTo>
                    <a:pt x="9967" y="10182"/>
                    <a:pt x="10424" y="9565"/>
                    <a:pt x="10842" y="8909"/>
                  </a:cubicBezTo>
                  <a:cubicBezTo>
                    <a:pt x="11041" y="8610"/>
                    <a:pt x="11180" y="8312"/>
                    <a:pt x="11260" y="7994"/>
                  </a:cubicBezTo>
                  <a:cubicBezTo>
                    <a:pt x="11260" y="7954"/>
                    <a:pt x="11339" y="7914"/>
                    <a:pt x="11379" y="7894"/>
                  </a:cubicBezTo>
                  <a:lnTo>
                    <a:pt x="11379" y="7874"/>
                  </a:lnTo>
                  <a:lnTo>
                    <a:pt x="11379" y="7855"/>
                  </a:lnTo>
                  <a:lnTo>
                    <a:pt x="11419" y="7815"/>
                  </a:lnTo>
                  <a:close/>
                  <a:moveTo>
                    <a:pt x="4218" y="9048"/>
                  </a:moveTo>
                  <a:lnTo>
                    <a:pt x="4218" y="9048"/>
                  </a:lnTo>
                  <a:cubicBezTo>
                    <a:pt x="4616" y="9466"/>
                    <a:pt x="4954" y="9864"/>
                    <a:pt x="5352" y="10202"/>
                  </a:cubicBezTo>
                  <a:cubicBezTo>
                    <a:pt x="5710" y="10540"/>
                    <a:pt x="6187" y="10699"/>
                    <a:pt x="6565" y="10998"/>
                  </a:cubicBezTo>
                  <a:cubicBezTo>
                    <a:pt x="6506" y="11057"/>
                    <a:pt x="6486" y="11097"/>
                    <a:pt x="6466" y="11097"/>
                  </a:cubicBezTo>
                  <a:cubicBezTo>
                    <a:pt x="6383" y="11095"/>
                    <a:pt x="6301" y="11094"/>
                    <a:pt x="6218" y="11094"/>
                  </a:cubicBezTo>
                  <a:cubicBezTo>
                    <a:pt x="5844" y="11094"/>
                    <a:pt x="5464" y="11113"/>
                    <a:pt x="5075" y="11113"/>
                  </a:cubicBezTo>
                  <a:cubicBezTo>
                    <a:pt x="4820" y="11113"/>
                    <a:pt x="4561" y="11105"/>
                    <a:pt x="4297" y="11077"/>
                  </a:cubicBezTo>
                  <a:cubicBezTo>
                    <a:pt x="4198" y="10381"/>
                    <a:pt x="4198" y="9764"/>
                    <a:pt x="4218" y="9048"/>
                  </a:cubicBezTo>
                  <a:close/>
                  <a:moveTo>
                    <a:pt x="8893" y="11057"/>
                  </a:moveTo>
                  <a:cubicBezTo>
                    <a:pt x="8932" y="11157"/>
                    <a:pt x="8972" y="11256"/>
                    <a:pt x="8972" y="11336"/>
                  </a:cubicBezTo>
                  <a:cubicBezTo>
                    <a:pt x="9032" y="11674"/>
                    <a:pt x="9072" y="12052"/>
                    <a:pt x="9092" y="12390"/>
                  </a:cubicBezTo>
                  <a:cubicBezTo>
                    <a:pt x="9151" y="12768"/>
                    <a:pt x="8972" y="12967"/>
                    <a:pt x="8594" y="13027"/>
                  </a:cubicBezTo>
                  <a:cubicBezTo>
                    <a:pt x="8531" y="13033"/>
                    <a:pt x="8468" y="13036"/>
                    <a:pt x="8405" y="13036"/>
                  </a:cubicBezTo>
                  <a:cubicBezTo>
                    <a:pt x="8051" y="13036"/>
                    <a:pt x="7699" y="12946"/>
                    <a:pt x="7361" y="12828"/>
                  </a:cubicBezTo>
                  <a:cubicBezTo>
                    <a:pt x="7281" y="12788"/>
                    <a:pt x="7182" y="12688"/>
                    <a:pt x="7182" y="12629"/>
                  </a:cubicBezTo>
                  <a:cubicBezTo>
                    <a:pt x="7102" y="12131"/>
                    <a:pt x="6963" y="11654"/>
                    <a:pt x="7162" y="11157"/>
                  </a:cubicBezTo>
                  <a:cubicBezTo>
                    <a:pt x="7433" y="11157"/>
                    <a:pt x="7701" y="11174"/>
                    <a:pt x="7969" y="11174"/>
                  </a:cubicBezTo>
                  <a:cubicBezTo>
                    <a:pt x="8272" y="11174"/>
                    <a:pt x="8577" y="11152"/>
                    <a:pt x="8893" y="11057"/>
                  </a:cubicBezTo>
                  <a:close/>
                  <a:moveTo>
                    <a:pt x="6645" y="13226"/>
                  </a:moveTo>
                  <a:cubicBezTo>
                    <a:pt x="6943" y="13245"/>
                    <a:pt x="7242" y="13265"/>
                    <a:pt x="7540" y="13345"/>
                  </a:cubicBezTo>
                  <a:cubicBezTo>
                    <a:pt x="7799" y="13425"/>
                    <a:pt x="8057" y="13425"/>
                    <a:pt x="8336" y="13444"/>
                  </a:cubicBezTo>
                  <a:cubicBezTo>
                    <a:pt x="8594" y="13444"/>
                    <a:pt x="8853" y="13444"/>
                    <a:pt x="9092" y="13325"/>
                  </a:cubicBezTo>
                  <a:cubicBezTo>
                    <a:pt x="9201" y="13264"/>
                    <a:pt x="9311" y="13241"/>
                    <a:pt x="9425" y="13241"/>
                  </a:cubicBezTo>
                  <a:cubicBezTo>
                    <a:pt x="9497" y="13241"/>
                    <a:pt x="9571" y="13250"/>
                    <a:pt x="9649" y="13265"/>
                  </a:cubicBezTo>
                  <a:cubicBezTo>
                    <a:pt x="9847" y="13325"/>
                    <a:pt x="10046" y="13345"/>
                    <a:pt x="10285" y="13385"/>
                  </a:cubicBezTo>
                  <a:cubicBezTo>
                    <a:pt x="10186" y="13723"/>
                    <a:pt x="9887" y="13882"/>
                    <a:pt x="9688" y="14141"/>
                  </a:cubicBezTo>
                  <a:cubicBezTo>
                    <a:pt x="9470" y="14419"/>
                    <a:pt x="9251" y="14658"/>
                    <a:pt x="9012" y="14936"/>
                  </a:cubicBezTo>
                  <a:cubicBezTo>
                    <a:pt x="8793" y="15175"/>
                    <a:pt x="8574" y="15414"/>
                    <a:pt x="8316" y="15672"/>
                  </a:cubicBezTo>
                  <a:cubicBezTo>
                    <a:pt x="7958" y="15314"/>
                    <a:pt x="7600" y="14976"/>
                    <a:pt x="7261" y="14638"/>
                  </a:cubicBezTo>
                  <a:lnTo>
                    <a:pt x="6207" y="13584"/>
                  </a:lnTo>
                  <a:cubicBezTo>
                    <a:pt x="6287" y="13265"/>
                    <a:pt x="6446" y="13226"/>
                    <a:pt x="6645" y="13226"/>
                  </a:cubicBezTo>
                  <a:close/>
                  <a:moveTo>
                    <a:pt x="10862" y="13425"/>
                  </a:moveTo>
                  <a:cubicBezTo>
                    <a:pt x="11041" y="13444"/>
                    <a:pt x="11220" y="13464"/>
                    <a:pt x="11359" y="13524"/>
                  </a:cubicBezTo>
                  <a:cubicBezTo>
                    <a:pt x="11737" y="13643"/>
                    <a:pt x="12075" y="13763"/>
                    <a:pt x="12453" y="13882"/>
                  </a:cubicBezTo>
                  <a:cubicBezTo>
                    <a:pt x="12772" y="14021"/>
                    <a:pt x="13070" y="14180"/>
                    <a:pt x="13329" y="14439"/>
                  </a:cubicBezTo>
                  <a:cubicBezTo>
                    <a:pt x="13766" y="14916"/>
                    <a:pt x="14224" y="15374"/>
                    <a:pt x="14602" y="15931"/>
                  </a:cubicBezTo>
                  <a:cubicBezTo>
                    <a:pt x="14900" y="16349"/>
                    <a:pt x="15119" y="16826"/>
                    <a:pt x="15298" y="17323"/>
                  </a:cubicBezTo>
                  <a:cubicBezTo>
                    <a:pt x="15656" y="18398"/>
                    <a:pt x="15915" y="19492"/>
                    <a:pt x="15955" y="20626"/>
                  </a:cubicBezTo>
                  <a:cubicBezTo>
                    <a:pt x="15994" y="21203"/>
                    <a:pt x="16054" y="21720"/>
                    <a:pt x="15994" y="22217"/>
                  </a:cubicBezTo>
                  <a:cubicBezTo>
                    <a:pt x="15994" y="22297"/>
                    <a:pt x="15955" y="22376"/>
                    <a:pt x="15935" y="22416"/>
                  </a:cubicBezTo>
                  <a:cubicBezTo>
                    <a:pt x="15514" y="22532"/>
                    <a:pt x="14950" y="22581"/>
                    <a:pt x="14347" y="22581"/>
                  </a:cubicBezTo>
                  <a:cubicBezTo>
                    <a:pt x="13808" y="22581"/>
                    <a:pt x="13238" y="22541"/>
                    <a:pt x="12712" y="22476"/>
                  </a:cubicBezTo>
                  <a:cubicBezTo>
                    <a:pt x="12613" y="22277"/>
                    <a:pt x="12573" y="22038"/>
                    <a:pt x="12573" y="21799"/>
                  </a:cubicBezTo>
                  <a:lnTo>
                    <a:pt x="12573" y="19333"/>
                  </a:lnTo>
                  <a:cubicBezTo>
                    <a:pt x="12573" y="19148"/>
                    <a:pt x="12521" y="19032"/>
                    <a:pt x="12435" y="19032"/>
                  </a:cubicBezTo>
                  <a:cubicBezTo>
                    <a:pt x="12428" y="19032"/>
                    <a:pt x="12421" y="19033"/>
                    <a:pt x="12414" y="19034"/>
                  </a:cubicBezTo>
                  <a:cubicBezTo>
                    <a:pt x="12254" y="19094"/>
                    <a:pt x="12254" y="19213"/>
                    <a:pt x="12274" y="19313"/>
                  </a:cubicBezTo>
                  <a:lnTo>
                    <a:pt x="12274" y="22058"/>
                  </a:lnTo>
                  <a:lnTo>
                    <a:pt x="12274" y="22356"/>
                  </a:lnTo>
                  <a:cubicBezTo>
                    <a:pt x="12135" y="22535"/>
                    <a:pt x="11956" y="22516"/>
                    <a:pt x="11817" y="22535"/>
                  </a:cubicBezTo>
                  <a:cubicBezTo>
                    <a:pt x="10663" y="22595"/>
                    <a:pt x="9489" y="22635"/>
                    <a:pt x="8356" y="22714"/>
                  </a:cubicBezTo>
                  <a:cubicBezTo>
                    <a:pt x="8060" y="22742"/>
                    <a:pt x="7765" y="22757"/>
                    <a:pt x="7471" y="22757"/>
                  </a:cubicBezTo>
                  <a:cubicBezTo>
                    <a:pt x="7132" y="22757"/>
                    <a:pt x="6796" y="22737"/>
                    <a:pt x="6466" y="22695"/>
                  </a:cubicBezTo>
                  <a:cubicBezTo>
                    <a:pt x="6399" y="22688"/>
                    <a:pt x="6331" y="22686"/>
                    <a:pt x="6262" y="22686"/>
                  </a:cubicBezTo>
                  <a:cubicBezTo>
                    <a:pt x="6123" y="22686"/>
                    <a:pt x="5982" y="22695"/>
                    <a:pt x="5849" y="22695"/>
                  </a:cubicBezTo>
                  <a:cubicBezTo>
                    <a:pt x="5642" y="22706"/>
                    <a:pt x="5442" y="22718"/>
                    <a:pt x="5237" y="22718"/>
                  </a:cubicBezTo>
                  <a:cubicBezTo>
                    <a:pt x="5087" y="22718"/>
                    <a:pt x="4935" y="22711"/>
                    <a:pt x="4775" y="22695"/>
                  </a:cubicBezTo>
                  <a:cubicBezTo>
                    <a:pt x="4715" y="22535"/>
                    <a:pt x="4655" y="22416"/>
                    <a:pt x="4616" y="22277"/>
                  </a:cubicBezTo>
                  <a:cubicBezTo>
                    <a:pt x="4576" y="21899"/>
                    <a:pt x="4576" y="21541"/>
                    <a:pt x="4556" y="21163"/>
                  </a:cubicBezTo>
                  <a:cubicBezTo>
                    <a:pt x="4516" y="20944"/>
                    <a:pt x="4516" y="20705"/>
                    <a:pt x="4496" y="20467"/>
                  </a:cubicBezTo>
                  <a:cubicBezTo>
                    <a:pt x="4496" y="20248"/>
                    <a:pt x="4476" y="20029"/>
                    <a:pt x="4496" y="19790"/>
                  </a:cubicBezTo>
                  <a:cubicBezTo>
                    <a:pt x="4496" y="19611"/>
                    <a:pt x="4476" y="19432"/>
                    <a:pt x="4377" y="19313"/>
                  </a:cubicBezTo>
                  <a:cubicBezTo>
                    <a:pt x="4198" y="19313"/>
                    <a:pt x="4118" y="19432"/>
                    <a:pt x="4118" y="19551"/>
                  </a:cubicBezTo>
                  <a:cubicBezTo>
                    <a:pt x="4118" y="19929"/>
                    <a:pt x="4158" y="20288"/>
                    <a:pt x="4178" y="20646"/>
                  </a:cubicBezTo>
                  <a:cubicBezTo>
                    <a:pt x="4198" y="20845"/>
                    <a:pt x="4258" y="21024"/>
                    <a:pt x="4258" y="21222"/>
                  </a:cubicBezTo>
                  <a:cubicBezTo>
                    <a:pt x="4258" y="21700"/>
                    <a:pt x="4258" y="22157"/>
                    <a:pt x="4218" y="22695"/>
                  </a:cubicBezTo>
                  <a:cubicBezTo>
                    <a:pt x="4098" y="22695"/>
                    <a:pt x="3999" y="22714"/>
                    <a:pt x="3900" y="22714"/>
                  </a:cubicBezTo>
                  <a:cubicBezTo>
                    <a:pt x="3382" y="22734"/>
                    <a:pt x="2865" y="22774"/>
                    <a:pt x="2328" y="22774"/>
                  </a:cubicBezTo>
                  <a:cubicBezTo>
                    <a:pt x="1930" y="22774"/>
                    <a:pt x="1532" y="22714"/>
                    <a:pt x="1134" y="22695"/>
                  </a:cubicBezTo>
                  <a:cubicBezTo>
                    <a:pt x="936" y="22675"/>
                    <a:pt x="796" y="22575"/>
                    <a:pt x="697" y="22396"/>
                  </a:cubicBezTo>
                  <a:cubicBezTo>
                    <a:pt x="438" y="21919"/>
                    <a:pt x="319" y="21441"/>
                    <a:pt x="438" y="20904"/>
                  </a:cubicBezTo>
                  <a:cubicBezTo>
                    <a:pt x="518" y="20546"/>
                    <a:pt x="518" y="20168"/>
                    <a:pt x="597" y="19810"/>
                  </a:cubicBezTo>
                  <a:cubicBezTo>
                    <a:pt x="637" y="19472"/>
                    <a:pt x="737" y="19154"/>
                    <a:pt x="816" y="18855"/>
                  </a:cubicBezTo>
                  <a:cubicBezTo>
                    <a:pt x="975" y="18338"/>
                    <a:pt x="1134" y="17841"/>
                    <a:pt x="1333" y="17343"/>
                  </a:cubicBezTo>
                  <a:cubicBezTo>
                    <a:pt x="1433" y="17065"/>
                    <a:pt x="1592" y="16806"/>
                    <a:pt x="1731" y="16528"/>
                  </a:cubicBezTo>
                  <a:cubicBezTo>
                    <a:pt x="1811" y="16369"/>
                    <a:pt x="1910" y="16229"/>
                    <a:pt x="1990" y="16070"/>
                  </a:cubicBezTo>
                  <a:cubicBezTo>
                    <a:pt x="2467" y="15115"/>
                    <a:pt x="3203" y="14419"/>
                    <a:pt x="4178" y="13962"/>
                  </a:cubicBezTo>
                  <a:cubicBezTo>
                    <a:pt x="4576" y="13763"/>
                    <a:pt x="4974" y="13584"/>
                    <a:pt x="5491" y="13524"/>
                  </a:cubicBezTo>
                  <a:cubicBezTo>
                    <a:pt x="6446" y="14359"/>
                    <a:pt x="7361" y="15255"/>
                    <a:pt x="8236" y="16229"/>
                  </a:cubicBezTo>
                  <a:cubicBezTo>
                    <a:pt x="8296" y="16170"/>
                    <a:pt x="8395" y="16150"/>
                    <a:pt x="8455" y="16070"/>
                  </a:cubicBezTo>
                  <a:cubicBezTo>
                    <a:pt x="8793" y="15672"/>
                    <a:pt x="9151" y="15255"/>
                    <a:pt x="9489" y="14857"/>
                  </a:cubicBezTo>
                  <a:cubicBezTo>
                    <a:pt x="9947" y="14379"/>
                    <a:pt x="10385" y="13922"/>
                    <a:pt x="10862" y="13425"/>
                  </a:cubicBezTo>
                  <a:close/>
                  <a:moveTo>
                    <a:pt x="7025" y="0"/>
                  </a:moveTo>
                  <a:cubicBezTo>
                    <a:pt x="6681" y="0"/>
                    <a:pt x="6355" y="97"/>
                    <a:pt x="6028" y="216"/>
                  </a:cubicBezTo>
                  <a:cubicBezTo>
                    <a:pt x="5610" y="355"/>
                    <a:pt x="5292" y="693"/>
                    <a:pt x="4914" y="932"/>
                  </a:cubicBezTo>
                  <a:cubicBezTo>
                    <a:pt x="4377" y="1310"/>
                    <a:pt x="4039" y="1887"/>
                    <a:pt x="3900" y="2503"/>
                  </a:cubicBezTo>
                  <a:cubicBezTo>
                    <a:pt x="3740" y="3060"/>
                    <a:pt x="3601" y="3637"/>
                    <a:pt x="3601" y="4234"/>
                  </a:cubicBezTo>
                  <a:lnTo>
                    <a:pt x="3601" y="4294"/>
                  </a:lnTo>
                  <a:cubicBezTo>
                    <a:pt x="3581" y="4612"/>
                    <a:pt x="3442" y="4871"/>
                    <a:pt x="3124" y="5010"/>
                  </a:cubicBezTo>
                  <a:cubicBezTo>
                    <a:pt x="2845" y="5129"/>
                    <a:pt x="2626" y="5368"/>
                    <a:pt x="2447" y="5627"/>
                  </a:cubicBezTo>
                  <a:cubicBezTo>
                    <a:pt x="2229" y="6064"/>
                    <a:pt x="2328" y="6462"/>
                    <a:pt x="2507" y="6860"/>
                  </a:cubicBezTo>
                  <a:cubicBezTo>
                    <a:pt x="2626" y="7119"/>
                    <a:pt x="2825" y="7317"/>
                    <a:pt x="3124" y="7417"/>
                  </a:cubicBezTo>
                  <a:cubicBezTo>
                    <a:pt x="3303" y="7477"/>
                    <a:pt x="3482" y="7556"/>
                    <a:pt x="3701" y="7656"/>
                  </a:cubicBezTo>
                  <a:cubicBezTo>
                    <a:pt x="3601" y="8292"/>
                    <a:pt x="3820" y="8909"/>
                    <a:pt x="3780" y="9545"/>
                  </a:cubicBezTo>
                  <a:cubicBezTo>
                    <a:pt x="3740" y="10162"/>
                    <a:pt x="3780" y="10799"/>
                    <a:pt x="3800" y="11395"/>
                  </a:cubicBezTo>
                  <a:cubicBezTo>
                    <a:pt x="4039" y="11654"/>
                    <a:pt x="4337" y="11674"/>
                    <a:pt x="4636" y="11674"/>
                  </a:cubicBezTo>
                  <a:cubicBezTo>
                    <a:pt x="4835" y="11674"/>
                    <a:pt x="5014" y="11634"/>
                    <a:pt x="5212" y="11634"/>
                  </a:cubicBezTo>
                  <a:cubicBezTo>
                    <a:pt x="5377" y="11617"/>
                    <a:pt x="5533" y="11603"/>
                    <a:pt x="5687" y="11603"/>
                  </a:cubicBezTo>
                  <a:cubicBezTo>
                    <a:pt x="5888" y="11603"/>
                    <a:pt x="6084" y="11626"/>
                    <a:pt x="6287" y="11694"/>
                  </a:cubicBezTo>
                  <a:cubicBezTo>
                    <a:pt x="6406" y="11754"/>
                    <a:pt x="6525" y="11833"/>
                    <a:pt x="6565" y="11952"/>
                  </a:cubicBezTo>
                  <a:cubicBezTo>
                    <a:pt x="6625" y="12271"/>
                    <a:pt x="6724" y="12569"/>
                    <a:pt x="6565" y="12947"/>
                  </a:cubicBezTo>
                  <a:cubicBezTo>
                    <a:pt x="6108" y="12947"/>
                    <a:pt x="5670" y="13047"/>
                    <a:pt x="5232" y="13285"/>
                  </a:cubicBezTo>
                  <a:cubicBezTo>
                    <a:pt x="5212" y="13325"/>
                    <a:pt x="5173" y="13325"/>
                    <a:pt x="5133" y="13345"/>
                  </a:cubicBezTo>
                  <a:cubicBezTo>
                    <a:pt x="4616" y="13385"/>
                    <a:pt x="4138" y="13643"/>
                    <a:pt x="3701" y="13922"/>
                  </a:cubicBezTo>
                  <a:cubicBezTo>
                    <a:pt x="2845" y="14439"/>
                    <a:pt x="2050" y="15036"/>
                    <a:pt x="1652" y="16030"/>
                  </a:cubicBezTo>
                  <a:cubicBezTo>
                    <a:pt x="1612" y="16150"/>
                    <a:pt x="1532" y="16249"/>
                    <a:pt x="1453" y="16369"/>
                  </a:cubicBezTo>
                  <a:cubicBezTo>
                    <a:pt x="1214" y="16747"/>
                    <a:pt x="1035" y="17144"/>
                    <a:pt x="896" y="17562"/>
                  </a:cubicBezTo>
                  <a:cubicBezTo>
                    <a:pt x="796" y="17900"/>
                    <a:pt x="717" y="18239"/>
                    <a:pt x="558" y="18557"/>
                  </a:cubicBezTo>
                  <a:cubicBezTo>
                    <a:pt x="140" y="19591"/>
                    <a:pt x="60" y="20646"/>
                    <a:pt x="20" y="21720"/>
                  </a:cubicBezTo>
                  <a:cubicBezTo>
                    <a:pt x="1" y="21998"/>
                    <a:pt x="40" y="22297"/>
                    <a:pt x="120" y="22575"/>
                  </a:cubicBezTo>
                  <a:cubicBezTo>
                    <a:pt x="219" y="22893"/>
                    <a:pt x="438" y="23132"/>
                    <a:pt x="796" y="23192"/>
                  </a:cubicBezTo>
                  <a:cubicBezTo>
                    <a:pt x="1041" y="23205"/>
                    <a:pt x="1304" y="23238"/>
                    <a:pt x="1567" y="23238"/>
                  </a:cubicBezTo>
                  <a:cubicBezTo>
                    <a:pt x="1689" y="23238"/>
                    <a:pt x="1810" y="23231"/>
                    <a:pt x="1930" y="23212"/>
                  </a:cubicBezTo>
                  <a:cubicBezTo>
                    <a:pt x="2143" y="23182"/>
                    <a:pt x="2356" y="23175"/>
                    <a:pt x="2568" y="23175"/>
                  </a:cubicBezTo>
                  <a:cubicBezTo>
                    <a:pt x="2800" y="23175"/>
                    <a:pt x="3031" y="23184"/>
                    <a:pt x="3260" y="23184"/>
                  </a:cubicBezTo>
                  <a:cubicBezTo>
                    <a:pt x="3388" y="23184"/>
                    <a:pt x="3515" y="23181"/>
                    <a:pt x="3641" y="23172"/>
                  </a:cubicBezTo>
                  <a:cubicBezTo>
                    <a:pt x="3681" y="23172"/>
                    <a:pt x="3729" y="23154"/>
                    <a:pt x="3769" y="23154"/>
                  </a:cubicBezTo>
                  <a:cubicBezTo>
                    <a:pt x="3789" y="23154"/>
                    <a:pt x="3807" y="23159"/>
                    <a:pt x="3820" y="23172"/>
                  </a:cubicBezTo>
                  <a:cubicBezTo>
                    <a:pt x="3958" y="23249"/>
                    <a:pt x="4094" y="23275"/>
                    <a:pt x="4228" y="23275"/>
                  </a:cubicBezTo>
                  <a:cubicBezTo>
                    <a:pt x="4442" y="23275"/>
                    <a:pt x="4655" y="23209"/>
                    <a:pt x="4874" y="23172"/>
                  </a:cubicBezTo>
                  <a:cubicBezTo>
                    <a:pt x="5102" y="23111"/>
                    <a:pt x="5330" y="23085"/>
                    <a:pt x="5567" y="23085"/>
                  </a:cubicBezTo>
                  <a:cubicBezTo>
                    <a:pt x="5640" y="23085"/>
                    <a:pt x="5714" y="23088"/>
                    <a:pt x="5789" y="23092"/>
                  </a:cubicBezTo>
                  <a:cubicBezTo>
                    <a:pt x="5958" y="23106"/>
                    <a:pt x="6137" y="23121"/>
                    <a:pt x="6312" y="23121"/>
                  </a:cubicBezTo>
                  <a:cubicBezTo>
                    <a:pt x="6384" y="23121"/>
                    <a:pt x="6455" y="23118"/>
                    <a:pt x="6525" y="23112"/>
                  </a:cubicBezTo>
                  <a:cubicBezTo>
                    <a:pt x="7520" y="23092"/>
                    <a:pt x="8515" y="23033"/>
                    <a:pt x="9509" y="22993"/>
                  </a:cubicBezTo>
                  <a:cubicBezTo>
                    <a:pt x="9887" y="22973"/>
                    <a:pt x="10245" y="22933"/>
                    <a:pt x="10603" y="22933"/>
                  </a:cubicBezTo>
                  <a:cubicBezTo>
                    <a:pt x="11200" y="22933"/>
                    <a:pt x="11788" y="22924"/>
                    <a:pt x="12373" y="22924"/>
                  </a:cubicBezTo>
                  <a:cubicBezTo>
                    <a:pt x="12666" y="22924"/>
                    <a:pt x="12957" y="22927"/>
                    <a:pt x="13249" y="22933"/>
                  </a:cubicBezTo>
                  <a:cubicBezTo>
                    <a:pt x="13646" y="22946"/>
                    <a:pt x="14050" y="22973"/>
                    <a:pt x="14462" y="22973"/>
                  </a:cubicBezTo>
                  <a:cubicBezTo>
                    <a:pt x="14711" y="22973"/>
                    <a:pt x="14963" y="22963"/>
                    <a:pt x="15219" y="22933"/>
                  </a:cubicBezTo>
                  <a:cubicBezTo>
                    <a:pt x="15285" y="22927"/>
                    <a:pt x="15353" y="22924"/>
                    <a:pt x="15423" y="22924"/>
                  </a:cubicBezTo>
                  <a:cubicBezTo>
                    <a:pt x="15561" y="22924"/>
                    <a:pt x="15703" y="22933"/>
                    <a:pt x="15835" y="22933"/>
                  </a:cubicBezTo>
                  <a:cubicBezTo>
                    <a:pt x="15935" y="22933"/>
                    <a:pt x="16054" y="22933"/>
                    <a:pt x="16153" y="22913"/>
                  </a:cubicBezTo>
                  <a:cubicBezTo>
                    <a:pt x="16412" y="22714"/>
                    <a:pt x="16452" y="22595"/>
                    <a:pt x="16432" y="22416"/>
                  </a:cubicBezTo>
                  <a:cubicBezTo>
                    <a:pt x="16392" y="21919"/>
                    <a:pt x="16332" y="21421"/>
                    <a:pt x="16313" y="20924"/>
                  </a:cubicBezTo>
                  <a:cubicBezTo>
                    <a:pt x="16213" y="19810"/>
                    <a:pt x="16114" y="18656"/>
                    <a:pt x="15736" y="17602"/>
                  </a:cubicBezTo>
                  <a:cubicBezTo>
                    <a:pt x="15398" y="16568"/>
                    <a:pt x="14940" y="15613"/>
                    <a:pt x="14204" y="14777"/>
                  </a:cubicBezTo>
                  <a:cubicBezTo>
                    <a:pt x="13727" y="14260"/>
                    <a:pt x="13229" y="13723"/>
                    <a:pt x="12533" y="13484"/>
                  </a:cubicBezTo>
                  <a:cubicBezTo>
                    <a:pt x="11817" y="13245"/>
                    <a:pt x="11061" y="13007"/>
                    <a:pt x="10285" y="12947"/>
                  </a:cubicBezTo>
                  <a:cubicBezTo>
                    <a:pt x="10027" y="12927"/>
                    <a:pt x="9768" y="12927"/>
                    <a:pt x="9450" y="12788"/>
                  </a:cubicBezTo>
                  <a:cubicBezTo>
                    <a:pt x="9450" y="12330"/>
                    <a:pt x="9251" y="11873"/>
                    <a:pt x="9350" y="11376"/>
                  </a:cubicBezTo>
                  <a:cubicBezTo>
                    <a:pt x="9668" y="11296"/>
                    <a:pt x="9947" y="11236"/>
                    <a:pt x="10265" y="11177"/>
                  </a:cubicBezTo>
                  <a:cubicBezTo>
                    <a:pt x="10623" y="11137"/>
                    <a:pt x="10981" y="11157"/>
                    <a:pt x="11359" y="11137"/>
                  </a:cubicBezTo>
                  <a:cubicBezTo>
                    <a:pt x="11518" y="11137"/>
                    <a:pt x="11618" y="11057"/>
                    <a:pt x="11638" y="10898"/>
                  </a:cubicBezTo>
                  <a:cubicBezTo>
                    <a:pt x="11697" y="10640"/>
                    <a:pt x="11757" y="10361"/>
                    <a:pt x="11697" y="10063"/>
                  </a:cubicBezTo>
                  <a:cubicBezTo>
                    <a:pt x="11678" y="9864"/>
                    <a:pt x="11658" y="9625"/>
                    <a:pt x="11678" y="9426"/>
                  </a:cubicBezTo>
                  <a:cubicBezTo>
                    <a:pt x="11737" y="9028"/>
                    <a:pt x="11697" y="8630"/>
                    <a:pt x="11678" y="8233"/>
                  </a:cubicBezTo>
                  <a:cubicBezTo>
                    <a:pt x="11678" y="7974"/>
                    <a:pt x="11658" y="7676"/>
                    <a:pt x="11697" y="7417"/>
                  </a:cubicBezTo>
                  <a:cubicBezTo>
                    <a:pt x="11757" y="7377"/>
                    <a:pt x="11757" y="7357"/>
                    <a:pt x="11777" y="7357"/>
                  </a:cubicBezTo>
                  <a:cubicBezTo>
                    <a:pt x="11877" y="7317"/>
                    <a:pt x="11956" y="7278"/>
                    <a:pt x="12056" y="7238"/>
                  </a:cubicBezTo>
                  <a:cubicBezTo>
                    <a:pt x="12553" y="7019"/>
                    <a:pt x="12772" y="6641"/>
                    <a:pt x="12752" y="6124"/>
                  </a:cubicBezTo>
                  <a:cubicBezTo>
                    <a:pt x="12752" y="6005"/>
                    <a:pt x="12732" y="5865"/>
                    <a:pt x="12732" y="5726"/>
                  </a:cubicBezTo>
                  <a:cubicBezTo>
                    <a:pt x="12732" y="5487"/>
                    <a:pt x="12593" y="5328"/>
                    <a:pt x="12394" y="5209"/>
                  </a:cubicBezTo>
                  <a:cubicBezTo>
                    <a:pt x="12254" y="5129"/>
                    <a:pt x="12095" y="5070"/>
                    <a:pt x="11936" y="4970"/>
                  </a:cubicBezTo>
                  <a:cubicBezTo>
                    <a:pt x="11936" y="4493"/>
                    <a:pt x="11936" y="3995"/>
                    <a:pt x="11956" y="3518"/>
                  </a:cubicBezTo>
                  <a:cubicBezTo>
                    <a:pt x="11976" y="3080"/>
                    <a:pt x="11877" y="2643"/>
                    <a:pt x="11737" y="2225"/>
                  </a:cubicBezTo>
                  <a:cubicBezTo>
                    <a:pt x="11499" y="1449"/>
                    <a:pt x="10981" y="912"/>
                    <a:pt x="10305" y="494"/>
                  </a:cubicBezTo>
                  <a:cubicBezTo>
                    <a:pt x="10029" y="310"/>
                    <a:pt x="9728" y="209"/>
                    <a:pt x="9395" y="209"/>
                  </a:cubicBezTo>
                  <a:cubicBezTo>
                    <a:pt x="9297" y="209"/>
                    <a:pt x="9196" y="218"/>
                    <a:pt x="9092" y="236"/>
                  </a:cubicBezTo>
                  <a:lnTo>
                    <a:pt x="8574" y="315"/>
                  </a:lnTo>
                  <a:cubicBezTo>
                    <a:pt x="8496" y="327"/>
                    <a:pt x="8423" y="334"/>
                    <a:pt x="8354" y="334"/>
                  </a:cubicBezTo>
                  <a:cubicBezTo>
                    <a:pt x="8195" y="334"/>
                    <a:pt x="8057" y="299"/>
                    <a:pt x="7918" y="216"/>
                  </a:cubicBezTo>
                  <a:cubicBezTo>
                    <a:pt x="7779" y="116"/>
                    <a:pt x="7580" y="57"/>
                    <a:pt x="7381" y="37"/>
                  </a:cubicBezTo>
                  <a:cubicBezTo>
                    <a:pt x="7260" y="11"/>
                    <a:pt x="7141" y="0"/>
                    <a:pt x="7025"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9"/>
            <p:cNvSpPr/>
            <p:nvPr/>
          </p:nvSpPr>
          <p:spPr>
            <a:xfrm>
              <a:off x="4480034" y="3082675"/>
              <a:ext cx="255896" cy="150409"/>
            </a:xfrm>
            <a:custGeom>
              <a:avLst/>
              <a:gdLst/>
              <a:ahLst/>
              <a:cxnLst/>
              <a:rect l="l" t="t" r="r" b="b"/>
              <a:pathLst>
                <a:path w="4079" h="2428" extrusionOk="0">
                  <a:moveTo>
                    <a:pt x="378" y="0"/>
                  </a:moveTo>
                  <a:cubicBezTo>
                    <a:pt x="199" y="0"/>
                    <a:pt x="60" y="40"/>
                    <a:pt x="0" y="339"/>
                  </a:cubicBezTo>
                  <a:lnTo>
                    <a:pt x="1054" y="1393"/>
                  </a:lnTo>
                  <a:cubicBezTo>
                    <a:pt x="1393" y="1731"/>
                    <a:pt x="1751" y="2069"/>
                    <a:pt x="2129" y="2427"/>
                  </a:cubicBezTo>
                  <a:cubicBezTo>
                    <a:pt x="2367" y="2169"/>
                    <a:pt x="2586" y="1930"/>
                    <a:pt x="2825" y="1691"/>
                  </a:cubicBezTo>
                  <a:cubicBezTo>
                    <a:pt x="3044" y="1413"/>
                    <a:pt x="3263" y="1174"/>
                    <a:pt x="3481" y="896"/>
                  </a:cubicBezTo>
                  <a:cubicBezTo>
                    <a:pt x="3680" y="637"/>
                    <a:pt x="3979" y="478"/>
                    <a:pt x="4078" y="140"/>
                  </a:cubicBezTo>
                  <a:cubicBezTo>
                    <a:pt x="3859" y="100"/>
                    <a:pt x="3640" y="80"/>
                    <a:pt x="3382" y="40"/>
                  </a:cubicBezTo>
                  <a:cubicBezTo>
                    <a:pt x="3305" y="25"/>
                    <a:pt x="3231" y="15"/>
                    <a:pt x="3160" y="15"/>
                  </a:cubicBezTo>
                  <a:cubicBezTo>
                    <a:pt x="3047" y="15"/>
                    <a:pt x="2942" y="39"/>
                    <a:pt x="2845" y="100"/>
                  </a:cubicBezTo>
                  <a:cubicBezTo>
                    <a:pt x="2586" y="219"/>
                    <a:pt x="2347" y="219"/>
                    <a:pt x="2069" y="219"/>
                  </a:cubicBezTo>
                  <a:cubicBezTo>
                    <a:pt x="1790" y="199"/>
                    <a:pt x="1552" y="199"/>
                    <a:pt x="1273" y="120"/>
                  </a:cubicBezTo>
                  <a:cubicBezTo>
                    <a:pt x="975" y="40"/>
                    <a:pt x="676" y="20"/>
                    <a:pt x="378" y="0"/>
                  </a:cubicBezTo>
                  <a:close/>
                </a:path>
              </a:pathLst>
            </a:custGeom>
            <a:solidFill>
              <a:srgbClr val="E6E4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9"/>
            <p:cNvSpPr/>
            <p:nvPr/>
          </p:nvSpPr>
          <p:spPr>
            <a:xfrm>
              <a:off x="4110593" y="3093764"/>
              <a:ext cx="987198" cy="579271"/>
            </a:xfrm>
            <a:custGeom>
              <a:avLst/>
              <a:gdLst/>
              <a:ahLst/>
              <a:cxnLst/>
              <a:rect l="l" t="t" r="r" b="b"/>
              <a:pathLst>
                <a:path w="15736" h="9351" extrusionOk="0">
                  <a:moveTo>
                    <a:pt x="10544" y="1"/>
                  </a:moveTo>
                  <a:cubicBezTo>
                    <a:pt x="10067" y="498"/>
                    <a:pt x="9629" y="955"/>
                    <a:pt x="9171" y="1433"/>
                  </a:cubicBezTo>
                  <a:cubicBezTo>
                    <a:pt x="8833" y="1831"/>
                    <a:pt x="8475" y="2248"/>
                    <a:pt x="8137" y="2646"/>
                  </a:cubicBezTo>
                  <a:cubicBezTo>
                    <a:pt x="8077" y="2726"/>
                    <a:pt x="7978" y="2746"/>
                    <a:pt x="7918" y="2805"/>
                  </a:cubicBezTo>
                  <a:cubicBezTo>
                    <a:pt x="7043" y="1831"/>
                    <a:pt x="6128" y="935"/>
                    <a:pt x="5173" y="100"/>
                  </a:cubicBezTo>
                  <a:cubicBezTo>
                    <a:pt x="4656" y="160"/>
                    <a:pt x="4258" y="339"/>
                    <a:pt x="3860" y="538"/>
                  </a:cubicBezTo>
                  <a:cubicBezTo>
                    <a:pt x="2885" y="995"/>
                    <a:pt x="2149" y="1691"/>
                    <a:pt x="1672" y="2646"/>
                  </a:cubicBezTo>
                  <a:cubicBezTo>
                    <a:pt x="1592" y="2805"/>
                    <a:pt x="1493" y="2945"/>
                    <a:pt x="1413" y="3104"/>
                  </a:cubicBezTo>
                  <a:cubicBezTo>
                    <a:pt x="1274" y="3382"/>
                    <a:pt x="1115" y="3641"/>
                    <a:pt x="1015" y="3919"/>
                  </a:cubicBezTo>
                  <a:cubicBezTo>
                    <a:pt x="816" y="4417"/>
                    <a:pt x="657" y="4914"/>
                    <a:pt x="498" y="5431"/>
                  </a:cubicBezTo>
                  <a:cubicBezTo>
                    <a:pt x="419" y="5730"/>
                    <a:pt x="319" y="6048"/>
                    <a:pt x="279" y="6386"/>
                  </a:cubicBezTo>
                  <a:cubicBezTo>
                    <a:pt x="200" y="6744"/>
                    <a:pt x="200" y="7122"/>
                    <a:pt x="120" y="7480"/>
                  </a:cubicBezTo>
                  <a:cubicBezTo>
                    <a:pt x="1" y="8017"/>
                    <a:pt x="120" y="8495"/>
                    <a:pt x="379" y="8972"/>
                  </a:cubicBezTo>
                  <a:cubicBezTo>
                    <a:pt x="478" y="9151"/>
                    <a:pt x="618" y="9251"/>
                    <a:pt x="816" y="9271"/>
                  </a:cubicBezTo>
                  <a:cubicBezTo>
                    <a:pt x="1214" y="9290"/>
                    <a:pt x="1612" y="9350"/>
                    <a:pt x="2010" y="9350"/>
                  </a:cubicBezTo>
                  <a:cubicBezTo>
                    <a:pt x="2547" y="9350"/>
                    <a:pt x="3064" y="9310"/>
                    <a:pt x="3582" y="9290"/>
                  </a:cubicBezTo>
                  <a:cubicBezTo>
                    <a:pt x="3681" y="9290"/>
                    <a:pt x="3780" y="9271"/>
                    <a:pt x="3900" y="9271"/>
                  </a:cubicBezTo>
                  <a:cubicBezTo>
                    <a:pt x="3940" y="8733"/>
                    <a:pt x="3940" y="8276"/>
                    <a:pt x="3940" y="7798"/>
                  </a:cubicBezTo>
                  <a:cubicBezTo>
                    <a:pt x="3940" y="7600"/>
                    <a:pt x="3880" y="7421"/>
                    <a:pt x="3860" y="7222"/>
                  </a:cubicBezTo>
                  <a:cubicBezTo>
                    <a:pt x="3840" y="6864"/>
                    <a:pt x="3800" y="6505"/>
                    <a:pt x="3800" y="6127"/>
                  </a:cubicBezTo>
                  <a:cubicBezTo>
                    <a:pt x="3800" y="6008"/>
                    <a:pt x="3880" y="5889"/>
                    <a:pt x="4059" y="5889"/>
                  </a:cubicBezTo>
                  <a:cubicBezTo>
                    <a:pt x="4158" y="6008"/>
                    <a:pt x="4178" y="6187"/>
                    <a:pt x="4178" y="6366"/>
                  </a:cubicBezTo>
                  <a:cubicBezTo>
                    <a:pt x="4158" y="6605"/>
                    <a:pt x="4178" y="6824"/>
                    <a:pt x="4178" y="7043"/>
                  </a:cubicBezTo>
                  <a:cubicBezTo>
                    <a:pt x="4198" y="7281"/>
                    <a:pt x="4198" y="7520"/>
                    <a:pt x="4238" y="7739"/>
                  </a:cubicBezTo>
                  <a:cubicBezTo>
                    <a:pt x="4258" y="8117"/>
                    <a:pt x="4258" y="8475"/>
                    <a:pt x="4298" y="8853"/>
                  </a:cubicBezTo>
                  <a:cubicBezTo>
                    <a:pt x="4337" y="8992"/>
                    <a:pt x="4397" y="9111"/>
                    <a:pt x="4457" y="9271"/>
                  </a:cubicBezTo>
                  <a:cubicBezTo>
                    <a:pt x="4617" y="9287"/>
                    <a:pt x="4769" y="9294"/>
                    <a:pt x="4919" y="9294"/>
                  </a:cubicBezTo>
                  <a:cubicBezTo>
                    <a:pt x="5124" y="9294"/>
                    <a:pt x="5324" y="9282"/>
                    <a:pt x="5531" y="9271"/>
                  </a:cubicBezTo>
                  <a:cubicBezTo>
                    <a:pt x="5664" y="9271"/>
                    <a:pt x="5805" y="9262"/>
                    <a:pt x="5944" y="9262"/>
                  </a:cubicBezTo>
                  <a:cubicBezTo>
                    <a:pt x="6013" y="9262"/>
                    <a:pt x="6081" y="9264"/>
                    <a:pt x="6148" y="9271"/>
                  </a:cubicBezTo>
                  <a:cubicBezTo>
                    <a:pt x="6478" y="9313"/>
                    <a:pt x="6814" y="9333"/>
                    <a:pt x="7153" y="9333"/>
                  </a:cubicBezTo>
                  <a:cubicBezTo>
                    <a:pt x="7447" y="9333"/>
                    <a:pt x="7742" y="9318"/>
                    <a:pt x="8038" y="9290"/>
                  </a:cubicBezTo>
                  <a:cubicBezTo>
                    <a:pt x="9171" y="9211"/>
                    <a:pt x="10345" y="9171"/>
                    <a:pt x="11499" y="9111"/>
                  </a:cubicBezTo>
                  <a:cubicBezTo>
                    <a:pt x="11638" y="9092"/>
                    <a:pt x="11817" y="9111"/>
                    <a:pt x="11956" y="8932"/>
                  </a:cubicBezTo>
                  <a:lnTo>
                    <a:pt x="11956" y="8634"/>
                  </a:lnTo>
                  <a:lnTo>
                    <a:pt x="11956" y="5889"/>
                  </a:lnTo>
                  <a:cubicBezTo>
                    <a:pt x="11936" y="5789"/>
                    <a:pt x="11936" y="5670"/>
                    <a:pt x="12096" y="5610"/>
                  </a:cubicBezTo>
                  <a:cubicBezTo>
                    <a:pt x="12103" y="5609"/>
                    <a:pt x="12110" y="5608"/>
                    <a:pt x="12117" y="5608"/>
                  </a:cubicBezTo>
                  <a:cubicBezTo>
                    <a:pt x="12203" y="5608"/>
                    <a:pt x="12255" y="5724"/>
                    <a:pt x="12255" y="5909"/>
                  </a:cubicBezTo>
                  <a:lnTo>
                    <a:pt x="12255" y="8375"/>
                  </a:lnTo>
                  <a:cubicBezTo>
                    <a:pt x="12255" y="8614"/>
                    <a:pt x="12295" y="8853"/>
                    <a:pt x="12394" y="9052"/>
                  </a:cubicBezTo>
                  <a:cubicBezTo>
                    <a:pt x="12920" y="9117"/>
                    <a:pt x="13490" y="9157"/>
                    <a:pt x="14029" y="9157"/>
                  </a:cubicBezTo>
                  <a:cubicBezTo>
                    <a:pt x="14632" y="9157"/>
                    <a:pt x="15196" y="9108"/>
                    <a:pt x="15617" y="8992"/>
                  </a:cubicBezTo>
                  <a:cubicBezTo>
                    <a:pt x="15637" y="8952"/>
                    <a:pt x="15676" y="8873"/>
                    <a:pt x="15676" y="8793"/>
                  </a:cubicBezTo>
                  <a:cubicBezTo>
                    <a:pt x="15736" y="8296"/>
                    <a:pt x="15676" y="7779"/>
                    <a:pt x="15637" y="7202"/>
                  </a:cubicBezTo>
                  <a:cubicBezTo>
                    <a:pt x="15597" y="6068"/>
                    <a:pt x="15338" y="4974"/>
                    <a:pt x="14980" y="3899"/>
                  </a:cubicBezTo>
                  <a:cubicBezTo>
                    <a:pt x="14801" y="3402"/>
                    <a:pt x="14582" y="2925"/>
                    <a:pt x="14284" y="2507"/>
                  </a:cubicBezTo>
                  <a:cubicBezTo>
                    <a:pt x="13906" y="1950"/>
                    <a:pt x="13448" y="1492"/>
                    <a:pt x="13011" y="1015"/>
                  </a:cubicBezTo>
                  <a:cubicBezTo>
                    <a:pt x="12752" y="756"/>
                    <a:pt x="12454" y="597"/>
                    <a:pt x="12135" y="458"/>
                  </a:cubicBezTo>
                  <a:cubicBezTo>
                    <a:pt x="11757" y="339"/>
                    <a:pt x="11419" y="219"/>
                    <a:pt x="11041" y="100"/>
                  </a:cubicBezTo>
                  <a:cubicBezTo>
                    <a:pt x="10902" y="40"/>
                    <a:pt x="10723" y="20"/>
                    <a:pt x="105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9"/>
            <p:cNvSpPr/>
            <p:nvPr/>
          </p:nvSpPr>
          <p:spPr>
            <a:xfrm>
              <a:off x="4664723" y="2461605"/>
              <a:ext cx="46236" cy="20381"/>
            </a:xfrm>
            <a:custGeom>
              <a:avLst/>
              <a:gdLst/>
              <a:ahLst/>
              <a:cxnLst/>
              <a:rect l="l" t="t" r="r" b="b"/>
              <a:pathLst>
                <a:path w="737" h="329" extrusionOk="0">
                  <a:moveTo>
                    <a:pt x="736" y="1"/>
                  </a:moveTo>
                  <a:lnTo>
                    <a:pt x="736" y="1"/>
                  </a:lnTo>
                  <a:cubicBezTo>
                    <a:pt x="517" y="20"/>
                    <a:pt x="239" y="20"/>
                    <a:pt x="0" y="20"/>
                  </a:cubicBezTo>
                  <a:cubicBezTo>
                    <a:pt x="0" y="80"/>
                    <a:pt x="20" y="100"/>
                    <a:pt x="20" y="160"/>
                  </a:cubicBezTo>
                  <a:cubicBezTo>
                    <a:pt x="193" y="207"/>
                    <a:pt x="353" y="328"/>
                    <a:pt x="541" y="328"/>
                  </a:cubicBezTo>
                  <a:cubicBezTo>
                    <a:pt x="590" y="328"/>
                    <a:pt x="642" y="320"/>
                    <a:pt x="696" y="299"/>
                  </a:cubicBezTo>
                  <a:cubicBezTo>
                    <a:pt x="736" y="199"/>
                    <a:pt x="736" y="100"/>
                    <a:pt x="736" y="1"/>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9"/>
            <p:cNvSpPr/>
            <p:nvPr/>
          </p:nvSpPr>
          <p:spPr>
            <a:xfrm>
              <a:off x="4353938" y="2822688"/>
              <a:ext cx="147365" cy="127984"/>
            </a:xfrm>
            <a:custGeom>
              <a:avLst/>
              <a:gdLst/>
              <a:ahLst/>
              <a:cxnLst/>
              <a:rect l="l" t="t" r="r" b="b"/>
              <a:pathLst>
                <a:path w="2349" h="2066" extrusionOk="0">
                  <a:moveTo>
                    <a:pt x="21" y="0"/>
                  </a:moveTo>
                  <a:lnTo>
                    <a:pt x="21" y="0"/>
                  </a:lnTo>
                  <a:cubicBezTo>
                    <a:pt x="1" y="716"/>
                    <a:pt x="1" y="1333"/>
                    <a:pt x="100" y="2029"/>
                  </a:cubicBezTo>
                  <a:cubicBezTo>
                    <a:pt x="364" y="2057"/>
                    <a:pt x="623" y="2065"/>
                    <a:pt x="878" y="2065"/>
                  </a:cubicBezTo>
                  <a:cubicBezTo>
                    <a:pt x="1267" y="2065"/>
                    <a:pt x="1647" y="2046"/>
                    <a:pt x="2021" y="2046"/>
                  </a:cubicBezTo>
                  <a:cubicBezTo>
                    <a:pt x="2104" y="2046"/>
                    <a:pt x="2186" y="2047"/>
                    <a:pt x="2269" y="2049"/>
                  </a:cubicBezTo>
                  <a:cubicBezTo>
                    <a:pt x="2269" y="2049"/>
                    <a:pt x="2289" y="2009"/>
                    <a:pt x="2348" y="1950"/>
                  </a:cubicBezTo>
                  <a:cubicBezTo>
                    <a:pt x="1970" y="1651"/>
                    <a:pt x="1493" y="1452"/>
                    <a:pt x="1155" y="1154"/>
                  </a:cubicBezTo>
                  <a:cubicBezTo>
                    <a:pt x="757" y="816"/>
                    <a:pt x="419" y="418"/>
                    <a:pt x="21" y="0"/>
                  </a:cubicBezTo>
                  <a:close/>
                </a:path>
              </a:pathLst>
            </a:custGeom>
            <a:solidFill>
              <a:srgbClr val="EE7A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9"/>
            <p:cNvSpPr/>
            <p:nvPr/>
          </p:nvSpPr>
          <p:spPr>
            <a:xfrm>
              <a:off x="4484990" y="2785706"/>
              <a:ext cx="194729" cy="65169"/>
            </a:xfrm>
            <a:custGeom>
              <a:avLst/>
              <a:gdLst/>
              <a:ahLst/>
              <a:cxnLst/>
              <a:rect l="l" t="t" r="r" b="b"/>
              <a:pathLst>
                <a:path w="3104" h="1052" extrusionOk="0">
                  <a:moveTo>
                    <a:pt x="259" y="0"/>
                  </a:moveTo>
                  <a:cubicBezTo>
                    <a:pt x="200" y="0"/>
                    <a:pt x="80" y="20"/>
                    <a:pt x="60" y="60"/>
                  </a:cubicBezTo>
                  <a:cubicBezTo>
                    <a:pt x="1" y="120"/>
                    <a:pt x="1" y="219"/>
                    <a:pt x="60" y="259"/>
                  </a:cubicBezTo>
                  <a:cubicBezTo>
                    <a:pt x="359" y="637"/>
                    <a:pt x="777" y="915"/>
                    <a:pt x="1254" y="1015"/>
                  </a:cubicBezTo>
                  <a:cubicBezTo>
                    <a:pt x="1381" y="1039"/>
                    <a:pt x="1503" y="1051"/>
                    <a:pt x="1622" y="1051"/>
                  </a:cubicBezTo>
                  <a:cubicBezTo>
                    <a:pt x="2082" y="1051"/>
                    <a:pt x="2486" y="873"/>
                    <a:pt x="2865" y="557"/>
                  </a:cubicBezTo>
                  <a:cubicBezTo>
                    <a:pt x="3044" y="438"/>
                    <a:pt x="3104" y="259"/>
                    <a:pt x="2965" y="60"/>
                  </a:cubicBezTo>
                  <a:cubicBezTo>
                    <a:pt x="2932" y="49"/>
                    <a:pt x="2902" y="44"/>
                    <a:pt x="2876" y="44"/>
                  </a:cubicBezTo>
                  <a:cubicBezTo>
                    <a:pt x="2757" y="44"/>
                    <a:pt x="2695" y="142"/>
                    <a:pt x="2646" y="239"/>
                  </a:cubicBezTo>
                  <a:cubicBezTo>
                    <a:pt x="2440" y="477"/>
                    <a:pt x="2196" y="601"/>
                    <a:pt x="1903" y="601"/>
                  </a:cubicBezTo>
                  <a:cubicBezTo>
                    <a:pt x="1829" y="601"/>
                    <a:pt x="1752" y="593"/>
                    <a:pt x="1672" y="577"/>
                  </a:cubicBezTo>
                  <a:cubicBezTo>
                    <a:pt x="1254" y="518"/>
                    <a:pt x="876" y="418"/>
                    <a:pt x="558" y="140"/>
                  </a:cubicBezTo>
                  <a:cubicBezTo>
                    <a:pt x="478" y="60"/>
                    <a:pt x="359" y="20"/>
                    <a:pt x="259"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9"/>
            <p:cNvSpPr/>
            <p:nvPr/>
          </p:nvSpPr>
          <p:spPr>
            <a:xfrm>
              <a:off x="4415104" y="2565736"/>
              <a:ext cx="99937" cy="36425"/>
            </a:xfrm>
            <a:custGeom>
              <a:avLst/>
              <a:gdLst/>
              <a:ahLst/>
              <a:cxnLst/>
              <a:rect l="l" t="t" r="r" b="b"/>
              <a:pathLst>
                <a:path w="1593" h="588" extrusionOk="0">
                  <a:moveTo>
                    <a:pt x="1246" y="1"/>
                  </a:moveTo>
                  <a:cubicBezTo>
                    <a:pt x="964" y="1"/>
                    <a:pt x="681" y="25"/>
                    <a:pt x="399" y="110"/>
                  </a:cubicBezTo>
                  <a:cubicBezTo>
                    <a:pt x="259" y="130"/>
                    <a:pt x="180" y="229"/>
                    <a:pt x="60" y="329"/>
                  </a:cubicBezTo>
                  <a:cubicBezTo>
                    <a:pt x="1" y="408"/>
                    <a:pt x="60" y="567"/>
                    <a:pt x="200" y="587"/>
                  </a:cubicBezTo>
                  <a:lnTo>
                    <a:pt x="379" y="587"/>
                  </a:lnTo>
                  <a:cubicBezTo>
                    <a:pt x="637" y="567"/>
                    <a:pt x="936" y="508"/>
                    <a:pt x="1214" y="488"/>
                  </a:cubicBezTo>
                  <a:cubicBezTo>
                    <a:pt x="1493" y="468"/>
                    <a:pt x="1513" y="428"/>
                    <a:pt x="1592" y="10"/>
                  </a:cubicBezTo>
                  <a:cubicBezTo>
                    <a:pt x="1477" y="5"/>
                    <a:pt x="1361" y="1"/>
                    <a:pt x="1246"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9"/>
            <p:cNvSpPr/>
            <p:nvPr/>
          </p:nvSpPr>
          <p:spPr>
            <a:xfrm>
              <a:off x="4647220" y="2562019"/>
              <a:ext cx="94918" cy="51726"/>
            </a:xfrm>
            <a:custGeom>
              <a:avLst/>
              <a:gdLst/>
              <a:ahLst/>
              <a:cxnLst/>
              <a:rect l="l" t="t" r="r" b="b"/>
              <a:pathLst>
                <a:path w="1513" h="835" extrusionOk="0">
                  <a:moveTo>
                    <a:pt x="254" y="1"/>
                  </a:moveTo>
                  <a:cubicBezTo>
                    <a:pt x="225" y="1"/>
                    <a:pt x="200" y="11"/>
                    <a:pt x="180" y="31"/>
                  </a:cubicBezTo>
                  <a:cubicBezTo>
                    <a:pt x="120" y="70"/>
                    <a:pt x="60" y="130"/>
                    <a:pt x="21" y="170"/>
                  </a:cubicBezTo>
                  <a:cubicBezTo>
                    <a:pt x="1" y="230"/>
                    <a:pt x="60" y="329"/>
                    <a:pt x="80" y="369"/>
                  </a:cubicBezTo>
                  <a:cubicBezTo>
                    <a:pt x="120" y="429"/>
                    <a:pt x="180" y="448"/>
                    <a:pt x="220" y="468"/>
                  </a:cubicBezTo>
                  <a:cubicBezTo>
                    <a:pt x="498" y="588"/>
                    <a:pt x="757" y="687"/>
                    <a:pt x="1015" y="787"/>
                  </a:cubicBezTo>
                  <a:cubicBezTo>
                    <a:pt x="1074" y="816"/>
                    <a:pt x="1142" y="834"/>
                    <a:pt x="1199" y="834"/>
                  </a:cubicBezTo>
                  <a:cubicBezTo>
                    <a:pt x="1219" y="834"/>
                    <a:pt x="1238" y="832"/>
                    <a:pt x="1254" y="826"/>
                  </a:cubicBezTo>
                  <a:cubicBezTo>
                    <a:pt x="1314" y="787"/>
                    <a:pt x="1413" y="687"/>
                    <a:pt x="1513" y="627"/>
                  </a:cubicBezTo>
                  <a:cubicBezTo>
                    <a:pt x="1453" y="528"/>
                    <a:pt x="1393" y="448"/>
                    <a:pt x="1314" y="389"/>
                  </a:cubicBezTo>
                  <a:cubicBezTo>
                    <a:pt x="1015" y="190"/>
                    <a:pt x="697" y="70"/>
                    <a:pt x="359" y="31"/>
                  </a:cubicBezTo>
                  <a:cubicBezTo>
                    <a:pt x="319" y="11"/>
                    <a:pt x="284" y="1"/>
                    <a:pt x="254"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9"/>
            <p:cNvSpPr/>
            <p:nvPr/>
          </p:nvSpPr>
          <p:spPr>
            <a:xfrm>
              <a:off x="4450047" y="2635363"/>
              <a:ext cx="64993" cy="49992"/>
            </a:xfrm>
            <a:custGeom>
              <a:avLst/>
              <a:gdLst/>
              <a:ahLst/>
              <a:cxnLst/>
              <a:rect l="l" t="t" r="r" b="b"/>
              <a:pathLst>
                <a:path w="1036" h="807" extrusionOk="0">
                  <a:moveTo>
                    <a:pt x="478" y="0"/>
                  </a:moveTo>
                  <a:cubicBezTo>
                    <a:pt x="100" y="40"/>
                    <a:pt x="1" y="239"/>
                    <a:pt x="180" y="538"/>
                  </a:cubicBezTo>
                  <a:cubicBezTo>
                    <a:pt x="200" y="577"/>
                    <a:pt x="239" y="637"/>
                    <a:pt x="279" y="677"/>
                  </a:cubicBezTo>
                  <a:cubicBezTo>
                    <a:pt x="382" y="754"/>
                    <a:pt x="494" y="807"/>
                    <a:pt x="598" y="807"/>
                  </a:cubicBezTo>
                  <a:cubicBezTo>
                    <a:pt x="654" y="807"/>
                    <a:pt x="708" y="791"/>
                    <a:pt x="757" y="756"/>
                  </a:cubicBezTo>
                  <a:cubicBezTo>
                    <a:pt x="936" y="657"/>
                    <a:pt x="1035" y="478"/>
                    <a:pt x="975" y="279"/>
                  </a:cubicBezTo>
                  <a:cubicBezTo>
                    <a:pt x="956" y="100"/>
                    <a:pt x="836" y="0"/>
                    <a:pt x="617"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9"/>
            <p:cNvSpPr/>
            <p:nvPr/>
          </p:nvSpPr>
          <p:spPr>
            <a:xfrm>
              <a:off x="4563596" y="2658841"/>
              <a:ext cx="25031" cy="98682"/>
            </a:xfrm>
            <a:custGeom>
              <a:avLst/>
              <a:gdLst/>
              <a:ahLst/>
              <a:cxnLst/>
              <a:rect l="l" t="t" r="r" b="b"/>
              <a:pathLst>
                <a:path w="399" h="1593" extrusionOk="0">
                  <a:moveTo>
                    <a:pt x="195" y="1"/>
                  </a:moveTo>
                  <a:cubicBezTo>
                    <a:pt x="144" y="1"/>
                    <a:pt x="82" y="26"/>
                    <a:pt x="21" y="79"/>
                  </a:cubicBezTo>
                  <a:cubicBezTo>
                    <a:pt x="21" y="457"/>
                    <a:pt x="21" y="855"/>
                    <a:pt x="1" y="1253"/>
                  </a:cubicBezTo>
                  <a:cubicBezTo>
                    <a:pt x="1" y="1458"/>
                    <a:pt x="88" y="1593"/>
                    <a:pt x="181" y="1593"/>
                  </a:cubicBezTo>
                  <a:cubicBezTo>
                    <a:pt x="187" y="1593"/>
                    <a:pt x="194" y="1592"/>
                    <a:pt x="200" y="1591"/>
                  </a:cubicBezTo>
                  <a:cubicBezTo>
                    <a:pt x="359" y="1551"/>
                    <a:pt x="359" y="1392"/>
                    <a:pt x="399" y="1273"/>
                  </a:cubicBezTo>
                  <a:lnTo>
                    <a:pt x="399" y="1153"/>
                  </a:lnTo>
                  <a:cubicBezTo>
                    <a:pt x="359" y="795"/>
                    <a:pt x="359" y="477"/>
                    <a:pt x="319" y="119"/>
                  </a:cubicBezTo>
                  <a:cubicBezTo>
                    <a:pt x="308" y="41"/>
                    <a:pt x="260" y="1"/>
                    <a:pt x="195"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9"/>
            <p:cNvSpPr/>
            <p:nvPr/>
          </p:nvSpPr>
          <p:spPr>
            <a:xfrm>
              <a:off x="4650984" y="2627930"/>
              <a:ext cx="53701" cy="54328"/>
            </a:xfrm>
            <a:custGeom>
              <a:avLst/>
              <a:gdLst/>
              <a:ahLst/>
              <a:cxnLst/>
              <a:rect l="l" t="t" r="r" b="b"/>
              <a:pathLst>
                <a:path w="856" h="877" extrusionOk="0">
                  <a:moveTo>
                    <a:pt x="400" y="0"/>
                  </a:moveTo>
                  <a:cubicBezTo>
                    <a:pt x="294" y="0"/>
                    <a:pt x="194" y="36"/>
                    <a:pt x="140" y="101"/>
                  </a:cubicBezTo>
                  <a:cubicBezTo>
                    <a:pt x="0" y="260"/>
                    <a:pt x="0" y="478"/>
                    <a:pt x="140" y="618"/>
                  </a:cubicBezTo>
                  <a:cubicBezTo>
                    <a:pt x="219" y="717"/>
                    <a:pt x="319" y="777"/>
                    <a:pt x="458" y="876"/>
                  </a:cubicBezTo>
                  <a:cubicBezTo>
                    <a:pt x="597" y="757"/>
                    <a:pt x="697" y="658"/>
                    <a:pt x="756" y="518"/>
                  </a:cubicBezTo>
                  <a:cubicBezTo>
                    <a:pt x="856" y="359"/>
                    <a:pt x="816" y="180"/>
                    <a:pt x="657" y="81"/>
                  </a:cubicBezTo>
                  <a:cubicBezTo>
                    <a:pt x="584" y="26"/>
                    <a:pt x="490" y="0"/>
                    <a:pt x="400"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9"/>
            <p:cNvSpPr/>
            <p:nvPr/>
          </p:nvSpPr>
          <p:spPr>
            <a:xfrm>
              <a:off x="3924649" y="2043841"/>
              <a:ext cx="1310471" cy="1468899"/>
            </a:xfrm>
            <a:custGeom>
              <a:avLst/>
              <a:gdLst/>
              <a:ahLst/>
              <a:cxnLst/>
              <a:rect l="l" t="t" r="r" b="b"/>
              <a:pathLst>
                <a:path w="20889" h="23712" extrusionOk="0">
                  <a:moveTo>
                    <a:pt x="9624" y="1465"/>
                  </a:moveTo>
                  <a:cubicBezTo>
                    <a:pt x="9799" y="1465"/>
                    <a:pt x="9977" y="1479"/>
                    <a:pt x="10146" y="1493"/>
                  </a:cubicBezTo>
                  <a:cubicBezTo>
                    <a:pt x="10345" y="1533"/>
                    <a:pt x="10524" y="1553"/>
                    <a:pt x="10703" y="1553"/>
                  </a:cubicBezTo>
                  <a:cubicBezTo>
                    <a:pt x="10763" y="1551"/>
                    <a:pt x="10824" y="1550"/>
                    <a:pt x="10884" y="1550"/>
                  </a:cubicBezTo>
                  <a:cubicBezTo>
                    <a:pt x="11659" y="1550"/>
                    <a:pt x="12432" y="1668"/>
                    <a:pt x="13170" y="1871"/>
                  </a:cubicBezTo>
                  <a:cubicBezTo>
                    <a:pt x="13727" y="2050"/>
                    <a:pt x="14284" y="2328"/>
                    <a:pt x="14801" y="2587"/>
                  </a:cubicBezTo>
                  <a:cubicBezTo>
                    <a:pt x="15776" y="3064"/>
                    <a:pt x="16651" y="3681"/>
                    <a:pt x="17467" y="4357"/>
                  </a:cubicBezTo>
                  <a:cubicBezTo>
                    <a:pt x="17805" y="4656"/>
                    <a:pt x="18143" y="4954"/>
                    <a:pt x="18461" y="5272"/>
                  </a:cubicBezTo>
                  <a:cubicBezTo>
                    <a:pt x="18601" y="5412"/>
                    <a:pt x="18740" y="5571"/>
                    <a:pt x="18799" y="5750"/>
                  </a:cubicBezTo>
                  <a:cubicBezTo>
                    <a:pt x="19257" y="6665"/>
                    <a:pt x="19695" y="7560"/>
                    <a:pt x="20033" y="8535"/>
                  </a:cubicBezTo>
                  <a:cubicBezTo>
                    <a:pt x="20252" y="9211"/>
                    <a:pt x="20391" y="9888"/>
                    <a:pt x="20451" y="10604"/>
                  </a:cubicBezTo>
                  <a:cubicBezTo>
                    <a:pt x="20530" y="11280"/>
                    <a:pt x="20530" y="11937"/>
                    <a:pt x="20530" y="12613"/>
                  </a:cubicBezTo>
                  <a:cubicBezTo>
                    <a:pt x="20530" y="12872"/>
                    <a:pt x="20490" y="13110"/>
                    <a:pt x="20431" y="13369"/>
                  </a:cubicBezTo>
                  <a:cubicBezTo>
                    <a:pt x="20172" y="14324"/>
                    <a:pt x="19854" y="15298"/>
                    <a:pt x="19456" y="16213"/>
                  </a:cubicBezTo>
                  <a:cubicBezTo>
                    <a:pt x="19158" y="16910"/>
                    <a:pt x="18760" y="17586"/>
                    <a:pt x="18242" y="18183"/>
                  </a:cubicBezTo>
                  <a:cubicBezTo>
                    <a:pt x="17308" y="19237"/>
                    <a:pt x="16253" y="20053"/>
                    <a:pt x="15060" y="20689"/>
                  </a:cubicBezTo>
                  <a:cubicBezTo>
                    <a:pt x="14304" y="21127"/>
                    <a:pt x="13508" y="21485"/>
                    <a:pt x="12673" y="21684"/>
                  </a:cubicBezTo>
                  <a:cubicBezTo>
                    <a:pt x="12116" y="21823"/>
                    <a:pt x="11539" y="21823"/>
                    <a:pt x="11002" y="21843"/>
                  </a:cubicBezTo>
                  <a:cubicBezTo>
                    <a:pt x="9549" y="21783"/>
                    <a:pt x="8217" y="21465"/>
                    <a:pt x="6864" y="20988"/>
                  </a:cubicBezTo>
                  <a:cubicBezTo>
                    <a:pt x="6625" y="20888"/>
                    <a:pt x="6367" y="20848"/>
                    <a:pt x="6148" y="20749"/>
                  </a:cubicBezTo>
                  <a:cubicBezTo>
                    <a:pt x="5074" y="20331"/>
                    <a:pt x="4178" y="19675"/>
                    <a:pt x="3442" y="18800"/>
                  </a:cubicBezTo>
                  <a:cubicBezTo>
                    <a:pt x="2925" y="18203"/>
                    <a:pt x="2448" y="17606"/>
                    <a:pt x="2050" y="16950"/>
                  </a:cubicBezTo>
                  <a:cubicBezTo>
                    <a:pt x="1990" y="16850"/>
                    <a:pt x="1950" y="16751"/>
                    <a:pt x="1871" y="16671"/>
                  </a:cubicBezTo>
                  <a:cubicBezTo>
                    <a:pt x="1254" y="15816"/>
                    <a:pt x="956" y="14881"/>
                    <a:pt x="737" y="13886"/>
                  </a:cubicBezTo>
                  <a:cubicBezTo>
                    <a:pt x="697" y="13707"/>
                    <a:pt x="657" y="13508"/>
                    <a:pt x="598" y="13309"/>
                  </a:cubicBezTo>
                  <a:cubicBezTo>
                    <a:pt x="399" y="12593"/>
                    <a:pt x="359" y="11837"/>
                    <a:pt x="359" y="11101"/>
                  </a:cubicBezTo>
                  <a:cubicBezTo>
                    <a:pt x="339" y="10285"/>
                    <a:pt x="439" y="9450"/>
                    <a:pt x="737" y="8654"/>
                  </a:cubicBezTo>
                  <a:cubicBezTo>
                    <a:pt x="737" y="8634"/>
                    <a:pt x="757" y="8595"/>
                    <a:pt x="757" y="8555"/>
                  </a:cubicBezTo>
                  <a:cubicBezTo>
                    <a:pt x="956" y="7560"/>
                    <a:pt x="1533" y="6725"/>
                    <a:pt x="2030" y="5869"/>
                  </a:cubicBezTo>
                  <a:cubicBezTo>
                    <a:pt x="2289" y="5432"/>
                    <a:pt x="2647" y="5014"/>
                    <a:pt x="3044" y="4636"/>
                  </a:cubicBezTo>
                  <a:cubicBezTo>
                    <a:pt x="3800" y="3920"/>
                    <a:pt x="4636" y="3263"/>
                    <a:pt x="5531" y="2726"/>
                  </a:cubicBezTo>
                  <a:cubicBezTo>
                    <a:pt x="6247" y="2269"/>
                    <a:pt x="7003" y="1970"/>
                    <a:pt x="7819" y="1751"/>
                  </a:cubicBezTo>
                  <a:cubicBezTo>
                    <a:pt x="8336" y="1632"/>
                    <a:pt x="8853" y="1493"/>
                    <a:pt x="9410" y="1473"/>
                  </a:cubicBezTo>
                  <a:cubicBezTo>
                    <a:pt x="9480" y="1467"/>
                    <a:pt x="9552" y="1465"/>
                    <a:pt x="9624" y="1465"/>
                  </a:cubicBezTo>
                  <a:close/>
                  <a:moveTo>
                    <a:pt x="10922" y="1"/>
                  </a:moveTo>
                  <a:lnTo>
                    <a:pt x="10922" y="1"/>
                  </a:lnTo>
                  <a:cubicBezTo>
                    <a:pt x="10703" y="41"/>
                    <a:pt x="10643" y="160"/>
                    <a:pt x="10643" y="299"/>
                  </a:cubicBezTo>
                  <a:cubicBezTo>
                    <a:pt x="10643" y="578"/>
                    <a:pt x="10643" y="856"/>
                    <a:pt x="10484" y="1135"/>
                  </a:cubicBezTo>
                  <a:cubicBezTo>
                    <a:pt x="10435" y="1135"/>
                    <a:pt x="10385" y="1140"/>
                    <a:pt x="10338" y="1140"/>
                  </a:cubicBezTo>
                  <a:cubicBezTo>
                    <a:pt x="10290" y="1140"/>
                    <a:pt x="10246" y="1135"/>
                    <a:pt x="10206" y="1115"/>
                  </a:cubicBezTo>
                  <a:cubicBezTo>
                    <a:pt x="9490" y="1155"/>
                    <a:pt x="8754" y="1254"/>
                    <a:pt x="8057" y="1413"/>
                  </a:cubicBezTo>
                  <a:cubicBezTo>
                    <a:pt x="6764" y="1771"/>
                    <a:pt x="5551" y="2308"/>
                    <a:pt x="4477" y="3144"/>
                  </a:cubicBezTo>
                  <a:cubicBezTo>
                    <a:pt x="4079" y="3462"/>
                    <a:pt x="3701" y="3800"/>
                    <a:pt x="3303" y="4099"/>
                  </a:cubicBezTo>
                  <a:cubicBezTo>
                    <a:pt x="2786" y="4477"/>
                    <a:pt x="2388" y="4954"/>
                    <a:pt x="2050" y="5452"/>
                  </a:cubicBezTo>
                  <a:cubicBezTo>
                    <a:pt x="1811" y="5750"/>
                    <a:pt x="1652" y="6088"/>
                    <a:pt x="1453" y="6426"/>
                  </a:cubicBezTo>
                  <a:cubicBezTo>
                    <a:pt x="1075" y="7043"/>
                    <a:pt x="757" y="7640"/>
                    <a:pt x="558" y="8336"/>
                  </a:cubicBezTo>
                  <a:cubicBezTo>
                    <a:pt x="359" y="9052"/>
                    <a:pt x="120" y="9768"/>
                    <a:pt x="120" y="10544"/>
                  </a:cubicBezTo>
                  <a:cubicBezTo>
                    <a:pt x="120" y="10663"/>
                    <a:pt x="120" y="10803"/>
                    <a:pt x="100" y="10922"/>
                  </a:cubicBezTo>
                  <a:cubicBezTo>
                    <a:pt x="1" y="11459"/>
                    <a:pt x="160" y="11996"/>
                    <a:pt x="160" y="12533"/>
                  </a:cubicBezTo>
                  <a:cubicBezTo>
                    <a:pt x="379" y="13429"/>
                    <a:pt x="478" y="14383"/>
                    <a:pt x="797" y="15279"/>
                  </a:cubicBezTo>
                  <a:cubicBezTo>
                    <a:pt x="1035" y="15875"/>
                    <a:pt x="1274" y="16412"/>
                    <a:pt x="1652" y="16910"/>
                  </a:cubicBezTo>
                  <a:cubicBezTo>
                    <a:pt x="1831" y="17168"/>
                    <a:pt x="1970" y="17427"/>
                    <a:pt x="2149" y="17686"/>
                  </a:cubicBezTo>
                  <a:cubicBezTo>
                    <a:pt x="2348" y="17984"/>
                    <a:pt x="2547" y="18302"/>
                    <a:pt x="2766" y="18581"/>
                  </a:cubicBezTo>
                  <a:cubicBezTo>
                    <a:pt x="3025" y="18899"/>
                    <a:pt x="3323" y="19178"/>
                    <a:pt x="3562" y="19476"/>
                  </a:cubicBezTo>
                  <a:cubicBezTo>
                    <a:pt x="3920" y="19894"/>
                    <a:pt x="4337" y="20192"/>
                    <a:pt x="4775" y="20471"/>
                  </a:cubicBezTo>
                  <a:cubicBezTo>
                    <a:pt x="5113" y="20669"/>
                    <a:pt x="5451" y="20868"/>
                    <a:pt x="5829" y="21008"/>
                  </a:cubicBezTo>
                  <a:cubicBezTo>
                    <a:pt x="7262" y="21604"/>
                    <a:pt x="8793" y="22042"/>
                    <a:pt x="10385" y="22142"/>
                  </a:cubicBezTo>
                  <a:cubicBezTo>
                    <a:pt x="10431" y="22142"/>
                    <a:pt x="10482" y="22137"/>
                    <a:pt x="10534" y="22137"/>
                  </a:cubicBezTo>
                  <a:cubicBezTo>
                    <a:pt x="10639" y="22137"/>
                    <a:pt x="10750" y="22155"/>
                    <a:pt x="10842" y="22261"/>
                  </a:cubicBezTo>
                  <a:cubicBezTo>
                    <a:pt x="10882" y="22539"/>
                    <a:pt x="10882" y="22838"/>
                    <a:pt x="10783" y="23096"/>
                  </a:cubicBezTo>
                  <a:cubicBezTo>
                    <a:pt x="10703" y="23295"/>
                    <a:pt x="10643" y="23494"/>
                    <a:pt x="10743" y="23693"/>
                  </a:cubicBezTo>
                  <a:cubicBezTo>
                    <a:pt x="10780" y="23706"/>
                    <a:pt x="10814" y="23711"/>
                    <a:pt x="10843" y="23711"/>
                  </a:cubicBezTo>
                  <a:cubicBezTo>
                    <a:pt x="10953" y="23711"/>
                    <a:pt x="11006" y="23633"/>
                    <a:pt x="11021" y="23554"/>
                  </a:cubicBezTo>
                  <a:cubicBezTo>
                    <a:pt x="11101" y="23355"/>
                    <a:pt x="11141" y="23156"/>
                    <a:pt x="11181" y="22937"/>
                  </a:cubicBezTo>
                  <a:cubicBezTo>
                    <a:pt x="11200" y="22699"/>
                    <a:pt x="11200" y="22480"/>
                    <a:pt x="11220" y="22281"/>
                  </a:cubicBezTo>
                  <a:cubicBezTo>
                    <a:pt x="11399" y="22142"/>
                    <a:pt x="11598" y="22142"/>
                    <a:pt x="11797" y="22142"/>
                  </a:cubicBezTo>
                  <a:cubicBezTo>
                    <a:pt x="12394" y="22122"/>
                    <a:pt x="12991" y="21982"/>
                    <a:pt x="13528" y="21744"/>
                  </a:cubicBezTo>
                  <a:cubicBezTo>
                    <a:pt x="14284" y="21386"/>
                    <a:pt x="15080" y="21087"/>
                    <a:pt x="15776" y="20650"/>
                  </a:cubicBezTo>
                  <a:cubicBezTo>
                    <a:pt x="16711" y="20053"/>
                    <a:pt x="17646" y="19436"/>
                    <a:pt x="18342" y="18501"/>
                  </a:cubicBezTo>
                  <a:cubicBezTo>
                    <a:pt x="18382" y="18441"/>
                    <a:pt x="18441" y="18362"/>
                    <a:pt x="18501" y="18302"/>
                  </a:cubicBezTo>
                  <a:cubicBezTo>
                    <a:pt x="19078" y="17805"/>
                    <a:pt x="19376" y="17148"/>
                    <a:pt x="19655" y="16492"/>
                  </a:cubicBezTo>
                  <a:cubicBezTo>
                    <a:pt x="19973" y="15716"/>
                    <a:pt x="20331" y="14960"/>
                    <a:pt x="20490" y="14105"/>
                  </a:cubicBezTo>
                  <a:cubicBezTo>
                    <a:pt x="20590" y="13667"/>
                    <a:pt x="20789" y="13210"/>
                    <a:pt x="20829" y="12732"/>
                  </a:cubicBezTo>
                  <a:cubicBezTo>
                    <a:pt x="20868" y="12116"/>
                    <a:pt x="20888" y="11519"/>
                    <a:pt x="20829" y="10902"/>
                  </a:cubicBezTo>
                  <a:cubicBezTo>
                    <a:pt x="20749" y="10246"/>
                    <a:pt x="20729" y="9609"/>
                    <a:pt x="20530" y="8992"/>
                  </a:cubicBezTo>
                  <a:cubicBezTo>
                    <a:pt x="20152" y="7799"/>
                    <a:pt x="19655" y="6625"/>
                    <a:pt x="19058" y="5511"/>
                  </a:cubicBezTo>
                  <a:cubicBezTo>
                    <a:pt x="18879" y="5173"/>
                    <a:pt x="18680" y="4934"/>
                    <a:pt x="18402" y="4715"/>
                  </a:cubicBezTo>
                  <a:cubicBezTo>
                    <a:pt x="17984" y="4357"/>
                    <a:pt x="17566" y="3979"/>
                    <a:pt x="17109" y="3641"/>
                  </a:cubicBezTo>
                  <a:cubicBezTo>
                    <a:pt x="16054" y="2766"/>
                    <a:pt x="14821" y="2169"/>
                    <a:pt x="13588" y="1632"/>
                  </a:cubicBezTo>
                  <a:cubicBezTo>
                    <a:pt x="13488" y="1572"/>
                    <a:pt x="13389" y="1553"/>
                    <a:pt x="13289" y="1533"/>
                  </a:cubicBezTo>
                  <a:cubicBezTo>
                    <a:pt x="12732" y="1453"/>
                    <a:pt x="12215" y="1294"/>
                    <a:pt x="11678" y="1274"/>
                  </a:cubicBezTo>
                  <a:cubicBezTo>
                    <a:pt x="11399" y="1274"/>
                    <a:pt x="11141" y="1194"/>
                    <a:pt x="10862" y="1155"/>
                  </a:cubicBezTo>
                  <a:cubicBezTo>
                    <a:pt x="10803" y="737"/>
                    <a:pt x="11002" y="379"/>
                    <a:pt x="10922"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9"/>
          <p:cNvGrpSpPr/>
          <p:nvPr/>
        </p:nvGrpSpPr>
        <p:grpSpPr>
          <a:xfrm>
            <a:off x="2362263" y="1935228"/>
            <a:ext cx="1336632" cy="1660269"/>
            <a:chOff x="2418402" y="2025381"/>
            <a:chExt cx="1336632" cy="1619301"/>
          </a:xfrm>
        </p:grpSpPr>
        <p:sp>
          <p:nvSpPr>
            <p:cNvPr id="612" name="Google Shape;612;p19"/>
            <p:cNvSpPr/>
            <p:nvPr/>
          </p:nvSpPr>
          <p:spPr>
            <a:xfrm>
              <a:off x="2612275" y="3315925"/>
              <a:ext cx="976300" cy="302425"/>
            </a:xfrm>
            <a:custGeom>
              <a:avLst/>
              <a:gdLst/>
              <a:ahLst/>
              <a:cxnLst/>
              <a:rect l="l" t="t" r="r" b="b"/>
              <a:pathLst>
                <a:path w="39052" h="12097" extrusionOk="0">
                  <a:moveTo>
                    <a:pt x="857" y="8287"/>
                  </a:moveTo>
                  <a:lnTo>
                    <a:pt x="8858" y="8287"/>
                  </a:lnTo>
                  <a:lnTo>
                    <a:pt x="8668" y="12097"/>
                  </a:lnTo>
                  <a:lnTo>
                    <a:pt x="29813" y="11716"/>
                  </a:lnTo>
                  <a:lnTo>
                    <a:pt x="30099" y="7334"/>
                  </a:lnTo>
                  <a:lnTo>
                    <a:pt x="35338" y="6858"/>
                  </a:lnTo>
                  <a:lnTo>
                    <a:pt x="39052" y="7144"/>
                  </a:lnTo>
                  <a:lnTo>
                    <a:pt x="38767" y="0"/>
                  </a:lnTo>
                  <a:lnTo>
                    <a:pt x="0" y="1333"/>
                  </a:lnTo>
                  <a:lnTo>
                    <a:pt x="95" y="6286"/>
                  </a:lnTo>
                  <a:close/>
                </a:path>
              </a:pathLst>
            </a:custGeom>
            <a:solidFill>
              <a:schemeClr val="accent5"/>
            </a:solidFill>
            <a:ln>
              <a:noFill/>
            </a:ln>
          </p:spPr>
        </p:sp>
        <p:sp>
          <p:nvSpPr>
            <p:cNvPr id="613" name="Google Shape;613;p19"/>
            <p:cNvSpPr/>
            <p:nvPr/>
          </p:nvSpPr>
          <p:spPr>
            <a:xfrm>
              <a:off x="2616835" y="3118345"/>
              <a:ext cx="960975" cy="497528"/>
            </a:xfrm>
            <a:custGeom>
              <a:avLst/>
              <a:gdLst/>
              <a:ahLst/>
              <a:cxnLst/>
              <a:rect l="l" t="t" r="r" b="b"/>
              <a:pathLst>
                <a:path w="15318" h="7790" extrusionOk="0">
                  <a:moveTo>
                    <a:pt x="4552" y="1"/>
                  </a:moveTo>
                  <a:cubicBezTo>
                    <a:pt x="4406" y="1"/>
                    <a:pt x="4260" y="21"/>
                    <a:pt x="4118" y="101"/>
                  </a:cubicBezTo>
                  <a:cubicBezTo>
                    <a:pt x="4037" y="209"/>
                    <a:pt x="3818" y="363"/>
                    <a:pt x="3642" y="363"/>
                  </a:cubicBezTo>
                  <a:cubicBezTo>
                    <a:pt x="3559" y="363"/>
                    <a:pt x="3486" y="329"/>
                    <a:pt x="3442" y="240"/>
                  </a:cubicBezTo>
                  <a:cubicBezTo>
                    <a:pt x="3183" y="260"/>
                    <a:pt x="2905" y="300"/>
                    <a:pt x="2646" y="340"/>
                  </a:cubicBezTo>
                  <a:cubicBezTo>
                    <a:pt x="2029" y="459"/>
                    <a:pt x="1492" y="737"/>
                    <a:pt x="1094" y="1235"/>
                  </a:cubicBezTo>
                  <a:cubicBezTo>
                    <a:pt x="716" y="1732"/>
                    <a:pt x="438" y="2289"/>
                    <a:pt x="259" y="2866"/>
                  </a:cubicBezTo>
                  <a:cubicBezTo>
                    <a:pt x="0" y="3801"/>
                    <a:pt x="20" y="4736"/>
                    <a:pt x="140" y="5691"/>
                  </a:cubicBezTo>
                  <a:cubicBezTo>
                    <a:pt x="140" y="5730"/>
                    <a:pt x="159" y="5810"/>
                    <a:pt x="159" y="5850"/>
                  </a:cubicBezTo>
                  <a:cubicBezTo>
                    <a:pt x="199" y="5989"/>
                    <a:pt x="299" y="6049"/>
                    <a:pt x="418" y="6089"/>
                  </a:cubicBezTo>
                  <a:lnTo>
                    <a:pt x="1055" y="6089"/>
                  </a:lnTo>
                  <a:cubicBezTo>
                    <a:pt x="1651" y="6069"/>
                    <a:pt x="2248" y="6009"/>
                    <a:pt x="2845" y="5969"/>
                  </a:cubicBezTo>
                  <a:cubicBezTo>
                    <a:pt x="2944" y="5969"/>
                    <a:pt x="3024" y="5910"/>
                    <a:pt x="3123" y="5910"/>
                  </a:cubicBezTo>
                  <a:cubicBezTo>
                    <a:pt x="3223" y="5512"/>
                    <a:pt x="3123" y="5114"/>
                    <a:pt x="3263" y="4776"/>
                  </a:cubicBezTo>
                  <a:cubicBezTo>
                    <a:pt x="3305" y="4760"/>
                    <a:pt x="3342" y="4752"/>
                    <a:pt x="3374" y="4752"/>
                  </a:cubicBezTo>
                  <a:cubicBezTo>
                    <a:pt x="3462" y="4752"/>
                    <a:pt x="3512" y="4808"/>
                    <a:pt x="3541" y="4895"/>
                  </a:cubicBezTo>
                  <a:cubicBezTo>
                    <a:pt x="3700" y="5313"/>
                    <a:pt x="3641" y="5730"/>
                    <a:pt x="3621" y="6188"/>
                  </a:cubicBezTo>
                  <a:cubicBezTo>
                    <a:pt x="3621" y="6626"/>
                    <a:pt x="3601" y="7103"/>
                    <a:pt x="3561" y="7561"/>
                  </a:cubicBezTo>
                  <a:cubicBezTo>
                    <a:pt x="3561" y="7600"/>
                    <a:pt x="3621" y="7660"/>
                    <a:pt x="3641" y="7720"/>
                  </a:cubicBezTo>
                  <a:cubicBezTo>
                    <a:pt x="3784" y="7775"/>
                    <a:pt x="3928" y="7787"/>
                    <a:pt x="4075" y="7787"/>
                  </a:cubicBezTo>
                  <a:cubicBezTo>
                    <a:pt x="4193" y="7787"/>
                    <a:pt x="4313" y="7779"/>
                    <a:pt x="4436" y="7779"/>
                  </a:cubicBezTo>
                  <a:cubicBezTo>
                    <a:pt x="4586" y="7779"/>
                    <a:pt x="4746" y="7746"/>
                    <a:pt x="4901" y="7746"/>
                  </a:cubicBezTo>
                  <a:cubicBezTo>
                    <a:pt x="4952" y="7746"/>
                    <a:pt x="5003" y="7750"/>
                    <a:pt x="5053" y="7760"/>
                  </a:cubicBezTo>
                  <a:cubicBezTo>
                    <a:pt x="5284" y="7781"/>
                    <a:pt x="5516" y="7789"/>
                    <a:pt x="5748" y="7789"/>
                  </a:cubicBezTo>
                  <a:cubicBezTo>
                    <a:pt x="6596" y="7789"/>
                    <a:pt x="7452" y="7676"/>
                    <a:pt x="8296" y="7660"/>
                  </a:cubicBezTo>
                  <a:cubicBezTo>
                    <a:pt x="8375" y="7660"/>
                    <a:pt x="8435" y="7620"/>
                    <a:pt x="8514" y="7620"/>
                  </a:cubicBezTo>
                  <a:cubicBezTo>
                    <a:pt x="8793" y="7600"/>
                    <a:pt x="9091" y="7561"/>
                    <a:pt x="9390" y="7561"/>
                  </a:cubicBezTo>
                  <a:cubicBezTo>
                    <a:pt x="9986" y="7521"/>
                    <a:pt x="10583" y="7521"/>
                    <a:pt x="11180" y="7501"/>
                  </a:cubicBezTo>
                  <a:cubicBezTo>
                    <a:pt x="11299" y="7501"/>
                    <a:pt x="11419" y="7481"/>
                    <a:pt x="11578" y="7481"/>
                  </a:cubicBezTo>
                  <a:cubicBezTo>
                    <a:pt x="11598" y="7382"/>
                    <a:pt x="11657" y="7302"/>
                    <a:pt x="11657" y="7222"/>
                  </a:cubicBezTo>
                  <a:cubicBezTo>
                    <a:pt x="11657" y="6685"/>
                    <a:pt x="11717" y="6108"/>
                    <a:pt x="11677" y="5571"/>
                  </a:cubicBezTo>
                  <a:cubicBezTo>
                    <a:pt x="11657" y="5333"/>
                    <a:pt x="11677" y="5094"/>
                    <a:pt x="11697" y="4875"/>
                  </a:cubicBezTo>
                  <a:cubicBezTo>
                    <a:pt x="11697" y="4815"/>
                    <a:pt x="11797" y="4736"/>
                    <a:pt x="11856" y="4716"/>
                  </a:cubicBezTo>
                  <a:cubicBezTo>
                    <a:pt x="11896" y="4716"/>
                    <a:pt x="11996" y="4776"/>
                    <a:pt x="12055" y="4815"/>
                  </a:cubicBezTo>
                  <a:cubicBezTo>
                    <a:pt x="12095" y="4875"/>
                    <a:pt x="12115" y="4975"/>
                    <a:pt x="12115" y="5034"/>
                  </a:cubicBezTo>
                  <a:cubicBezTo>
                    <a:pt x="12155" y="5193"/>
                    <a:pt x="12155" y="5333"/>
                    <a:pt x="12175" y="5512"/>
                  </a:cubicBezTo>
                  <a:cubicBezTo>
                    <a:pt x="12274" y="5532"/>
                    <a:pt x="12374" y="5591"/>
                    <a:pt x="12453" y="5591"/>
                  </a:cubicBezTo>
                  <a:cubicBezTo>
                    <a:pt x="13249" y="5571"/>
                    <a:pt x="14064" y="5571"/>
                    <a:pt x="14860" y="5532"/>
                  </a:cubicBezTo>
                  <a:cubicBezTo>
                    <a:pt x="14960" y="5532"/>
                    <a:pt x="15059" y="5472"/>
                    <a:pt x="15159" y="5432"/>
                  </a:cubicBezTo>
                  <a:cubicBezTo>
                    <a:pt x="15178" y="5333"/>
                    <a:pt x="15198" y="5293"/>
                    <a:pt x="15198" y="5233"/>
                  </a:cubicBezTo>
                  <a:cubicBezTo>
                    <a:pt x="15318" y="4318"/>
                    <a:pt x="15258" y="3483"/>
                    <a:pt x="15119" y="2607"/>
                  </a:cubicBezTo>
                  <a:cubicBezTo>
                    <a:pt x="15019" y="2011"/>
                    <a:pt x="14820" y="1454"/>
                    <a:pt x="14423" y="996"/>
                  </a:cubicBezTo>
                  <a:cubicBezTo>
                    <a:pt x="14144" y="658"/>
                    <a:pt x="13786" y="399"/>
                    <a:pt x="13368" y="320"/>
                  </a:cubicBezTo>
                  <a:cubicBezTo>
                    <a:pt x="12851" y="220"/>
                    <a:pt x="12294" y="200"/>
                    <a:pt x="11757" y="121"/>
                  </a:cubicBezTo>
                  <a:cubicBezTo>
                    <a:pt x="11733" y="118"/>
                    <a:pt x="11710" y="117"/>
                    <a:pt x="11689" y="117"/>
                  </a:cubicBezTo>
                  <a:cubicBezTo>
                    <a:pt x="11530" y="117"/>
                    <a:pt x="11427" y="184"/>
                    <a:pt x="11339" y="359"/>
                  </a:cubicBezTo>
                  <a:cubicBezTo>
                    <a:pt x="11314" y="423"/>
                    <a:pt x="11257" y="452"/>
                    <a:pt x="11195" y="452"/>
                  </a:cubicBezTo>
                  <a:cubicBezTo>
                    <a:pt x="11064" y="452"/>
                    <a:pt x="10907" y="323"/>
                    <a:pt x="10961" y="121"/>
                  </a:cubicBezTo>
                  <a:cubicBezTo>
                    <a:pt x="10703" y="61"/>
                    <a:pt x="10504" y="21"/>
                    <a:pt x="10285" y="21"/>
                  </a:cubicBezTo>
                  <a:cubicBezTo>
                    <a:pt x="9748" y="1"/>
                    <a:pt x="9171" y="1"/>
                    <a:pt x="8554" y="1"/>
                  </a:cubicBezTo>
                  <a:lnTo>
                    <a:pt x="8395" y="141"/>
                  </a:lnTo>
                  <a:cubicBezTo>
                    <a:pt x="8092" y="421"/>
                    <a:pt x="7665" y="571"/>
                    <a:pt x="7244" y="571"/>
                  </a:cubicBezTo>
                  <a:cubicBezTo>
                    <a:pt x="6947" y="571"/>
                    <a:pt x="6653" y="496"/>
                    <a:pt x="6406" y="340"/>
                  </a:cubicBezTo>
                  <a:cubicBezTo>
                    <a:pt x="6065" y="113"/>
                    <a:pt x="5725" y="5"/>
                    <a:pt x="5353" y="5"/>
                  </a:cubicBezTo>
                  <a:cubicBezTo>
                    <a:pt x="5268" y="5"/>
                    <a:pt x="5181" y="10"/>
                    <a:pt x="5093" y="21"/>
                  </a:cubicBezTo>
                  <a:cubicBezTo>
                    <a:pt x="5067" y="23"/>
                    <a:pt x="5041" y="24"/>
                    <a:pt x="5014" y="24"/>
                  </a:cubicBezTo>
                  <a:cubicBezTo>
                    <a:pt x="4862" y="24"/>
                    <a:pt x="4707" y="1"/>
                    <a:pt x="45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9"/>
            <p:cNvSpPr/>
            <p:nvPr/>
          </p:nvSpPr>
          <p:spPr>
            <a:xfrm>
              <a:off x="2774042" y="2307793"/>
              <a:ext cx="587890" cy="311658"/>
            </a:xfrm>
            <a:custGeom>
              <a:avLst/>
              <a:gdLst/>
              <a:ahLst/>
              <a:cxnLst/>
              <a:rect l="l" t="t" r="r" b="b"/>
              <a:pathLst>
                <a:path w="9371" h="5031" extrusionOk="0">
                  <a:moveTo>
                    <a:pt x="3128" y="0"/>
                  </a:moveTo>
                  <a:cubicBezTo>
                    <a:pt x="2981" y="0"/>
                    <a:pt x="2834" y="6"/>
                    <a:pt x="2686" y="17"/>
                  </a:cubicBezTo>
                  <a:cubicBezTo>
                    <a:pt x="2030" y="77"/>
                    <a:pt x="1513" y="375"/>
                    <a:pt x="1075" y="813"/>
                  </a:cubicBezTo>
                  <a:cubicBezTo>
                    <a:pt x="896" y="992"/>
                    <a:pt x="797" y="1191"/>
                    <a:pt x="637" y="1389"/>
                  </a:cubicBezTo>
                  <a:cubicBezTo>
                    <a:pt x="21" y="2305"/>
                    <a:pt x="1" y="3299"/>
                    <a:pt x="279" y="4334"/>
                  </a:cubicBezTo>
                  <a:cubicBezTo>
                    <a:pt x="318" y="4529"/>
                    <a:pt x="204" y="5030"/>
                    <a:pt x="764" y="5030"/>
                  </a:cubicBezTo>
                  <a:cubicBezTo>
                    <a:pt x="774" y="5030"/>
                    <a:pt x="785" y="5030"/>
                    <a:pt x="797" y="5030"/>
                  </a:cubicBezTo>
                  <a:cubicBezTo>
                    <a:pt x="1035" y="4990"/>
                    <a:pt x="1433" y="4970"/>
                    <a:pt x="1692" y="4950"/>
                  </a:cubicBezTo>
                  <a:cubicBezTo>
                    <a:pt x="2209" y="4871"/>
                    <a:pt x="2388" y="4533"/>
                    <a:pt x="2845" y="4353"/>
                  </a:cubicBezTo>
                  <a:cubicBezTo>
                    <a:pt x="3701" y="4055"/>
                    <a:pt x="4457" y="3578"/>
                    <a:pt x="5113" y="2981"/>
                  </a:cubicBezTo>
                  <a:cubicBezTo>
                    <a:pt x="5312" y="2802"/>
                    <a:pt x="5491" y="2901"/>
                    <a:pt x="5670" y="2742"/>
                  </a:cubicBezTo>
                  <a:cubicBezTo>
                    <a:pt x="5680" y="2732"/>
                    <a:pt x="5690" y="2729"/>
                    <a:pt x="5701" y="2729"/>
                  </a:cubicBezTo>
                  <a:cubicBezTo>
                    <a:pt x="5746" y="2729"/>
                    <a:pt x="5802" y="2796"/>
                    <a:pt x="5874" y="2796"/>
                  </a:cubicBezTo>
                  <a:cubicBezTo>
                    <a:pt x="5891" y="2796"/>
                    <a:pt x="5909" y="2792"/>
                    <a:pt x="5929" y="2782"/>
                  </a:cubicBezTo>
                  <a:cubicBezTo>
                    <a:pt x="5952" y="2828"/>
                    <a:pt x="5957" y="2839"/>
                    <a:pt x="5958" y="2839"/>
                  </a:cubicBezTo>
                  <a:cubicBezTo>
                    <a:pt x="5959" y="2839"/>
                    <a:pt x="5958" y="2832"/>
                    <a:pt x="5961" y="2832"/>
                  </a:cubicBezTo>
                  <a:cubicBezTo>
                    <a:pt x="5964" y="2832"/>
                    <a:pt x="5971" y="2838"/>
                    <a:pt x="5989" y="2862"/>
                  </a:cubicBezTo>
                  <a:cubicBezTo>
                    <a:pt x="6227" y="3299"/>
                    <a:pt x="6665" y="3598"/>
                    <a:pt x="7122" y="3796"/>
                  </a:cubicBezTo>
                  <a:cubicBezTo>
                    <a:pt x="7679" y="4035"/>
                    <a:pt x="8197" y="4254"/>
                    <a:pt x="8773" y="4453"/>
                  </a:cubicBezTo>
                  <a:cubicBezTo>
                    <a:pt x="8784" y="4456"/>
                    <a:pt x="8795" y="4457"/>
                    <a:pt x="8806" y="4457"/>
                  </a:cubicBezTo>
                  <a:cubicBezTo>
                    <a:pt x="8934" y="4457"/>
                    <a:pt x="9087" y="4273"/>
                    <a:pt x="9196" y="4273"/>
                  </a:cubicBezTo>
                  <a:cubicBezTo>
                    <a:pt x="9201" y="4273"/>
                    <a:pt x="9206" y="4273"/>
                    <a:pt x="9211" y="4274"/>
                  </a:cubicBezTo>
                  <a:cubicBezTo>
                    <a:pt x="9350" y="3995"/>
                    <a:pt x="9370" y="3836"/>
                    <a:pt x="9350" y="3637"/>
                  </a:cubicBezTo>
                  <a:cubicBezTo>
                    <a:pt x="9251" y="2961"/>
                    <a:pt x="9092" y="2305"/>
                    <a:pt x="8594" y="1807"/>
                  </a:cubicBezTo>
                  <a:cubicBezTo>
                    <a:pt x="8435" y="1648"/>
                    <a:pt x="8197" y="1489"/>
                    <a:pt x="7998" y="1310"/>
                  </a:cubicBezTo>
                  <a:cubicBezTo>
                    <a:pt x="7620" y="991"/>
                    <a:pt x="7190" y="862"/>
                    <a:pt x="6730" y="862"/>
                  </a:cubicBezTo>
                  <a:cubicBezTo>
                    <a:pt x="6560" y="862"/>
                    <a:pt x="6385" y="880"/>
                    <a:pt x="6207" y="912"/>
                  </a:cubicBezTo>
                  <a:cubicBezTo>
                    <a:pt x="6148" y="952"/>
                    <a:pt x="6068" y="972"/>
                    <a:pt x="5949" y="992"/>
                  </a:cubicBezTo>
                  <a:cubicBezTo>
                    <a:pt x="5790" y="872"/>
                    <a:pt x="5670" y="773"/>
                    <a:pt x="5551" y="673"/>
                  </a:cubicBezTo>
                  <a:cubicBezTo>
                    <a:pt x="5392" y="574"/>
                    <a:pt x="5213" y="454"/>
                    <a:pt x="5054" y="375"/>
                  </a:cubicBezTo>
                  <a:cubicBezTo>
                    <a:pt x="4435" y="114"/>
                    <a:pt x="3789" y="0"/>
                    <a:pt x="3128" y="0"/>
                  </a:cubicBezTo>
                  <a:close/>
                </a:path>
              </a:pathLst>
            </a:custGeom>
            <a:solidFill>
              <a:srgbClr val="9E6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9"/>
            <p:cNvSpPr/>
            <p:nvPr/>
          </p:nvSpPr>
          <p:spPr>
            <a:xfrm>
              <a:off x="2598072" y="2296457"/>
              <a:ext cx="1002192" cy="1348225"/>
            </a:xfrm>
            <a:custGeom>
              <a:avLst/>
              <a:gdLst/>
              <a:ahLst/>
              <a:cxnLst/>
              <a:rect l="l" t="t" r="r" b="b"/>
              <a:pathLst>
                <a:path w="15975" h="21764" extrusionOk="0">
                  <a:moveTo>
                    <a:pt x="5986" y="241"/>
                  </a:moveTo>
                  <a:cubicBezTo>
                    <a:pt x="6616" y="241"/>
                    <a:pt x="7230" y="343"/>
                    <a:pt x="7819" y="598"/>
                  </a:cubicBezTo>
                  <a:cubicBezTo>
                    <a:pt x="7998" y="677"/>
                    <a:pt x="8137" y="797"/>
                    <a:pt x="8316" y="896"/>
                  </a:cubicBezTo>
                  <a:cubicBezTo>
                    <a:pt x="8455" y="976"/>
                    <a:pt x="8575" y="1075"/>
                    <a:pt x="8714" y="1194"/>
                  </a:cubicBezTo>
                  <a:cubicBezTo>
                    <a:pt x="8813" y="1175"/>
                    <a:pt x="8893" y="1155"/>
                    <a:pt x="8973" y="1135"/>
                  </a:cubicBezTo>
                  <a:cubicBezTo>
                    <a:pt x="9150" y="1095"/>
                    <a:pt x="9326" y="1073"/>
                    <a:pt x="9499" y="1073"/>
                  </a:cubicBezTo>
                  <a:cubicBezTo>
                    <a:pt x="9926" y="1073"/>
                    <a:pt x="10335" y="1207"/>
                    <a:pt x="10703" y="1533"/>
                  </a:cubicBezTo>
                  <a:cubicBezTo>
                    <a:pt x="10902" y="1672"/>
                    <a:pt x="11101" y="1831"/>
                    <a:pt x="11280" y="1990"/>
                  </a:cubicBezTo>
                  <a:cubicBezTo>
                    <a:pt x="11758" y="2488"/>
                    <a:pt x="11917" y="3124"/>
                    <a:pt x="12016" y="3781"/>
                  </a:cubicBezTo>
                  <a:cubicBezTo>
                    <a:pt x="12056" y="3979"/>
                    <a:pt x="12016" y="4159"/>
                    <a:pt x="11877" y="4357"/>
                  </a:cubicBezTo>
                  <a:cubicBezTo>
                    <a:pt x="11758" y="4338"/>
                    <a:pt x="11578" y="4357"/>
                    <a:pt x="11459" y="4318"/>
                  </a:cubicBezTo>
                  <a:cubicBezTo>
                    <a:pt x="10902" y="4139"/>
                    <a:pt x="10365" y="3960"/>
                    <a:pt x="9828" y="3741"/>
                  </a:cubicBezTo>
                  <a:cubicBezTo>
                    <a:pt x="9390" y="3542"/>
                    <a:pt x="9072" y="3164"/>
                    <a:pt x="8813" y="2746"/>
                  </a:cubicBezTo>
                  <a:cubicBezTo>
                    <a:pt x="8774" y="2667"/>
                    <a:pt x="8754" y="2567"/>
                    <a:pt x="8694" y="2448"/>
                  </a:cubicBezTo>
                  <a:cubicBezTo>
                    <a:pt x="8575" y="2488"/>
                    <a:pt x="8495" y="2527"/>
                    <a:pt x="8416" y="2567"/>
                  </a:cubicBezTo>
                  <a:cubicBezTo>
                    <a:pt x="8256" y="2746"/>
                    <a:pt x="8077" y="2945"/>
                    <a:pt x="7898" y="3084"/>
                  </a:cubicBezTo>
                  <a:cubicBezTo>
                    <a:pt x="7262" y="3661"/>
                    <a:pt x="6526" y="4119"/>
                    <a:pt x="5710" y="4437"/>
                  </a:cubicBezTo>
                  <a:cubicBezTo>
                    <a:pt x="5233" y="4616"/>
                    <a:pt x="4795" y="4815"/>
                    <a:pt x="4298" y="4855"/>
                  </a:cubicBezTo>
                  <a:cubicBezTo>
                    <a:pt x="4228" y="4860"/>
                    <a:pt x="4163" y="4863"/>
                    <a:pt x="4101" y="4863"/>
                  </a:cubicBezTo>
                  <a:cubicBezTo>
                    <a:pt x="3930" y="4863"/>
                    <a:pt x="3776" y="4844"/>
                    <a:pt x="3602" y="4815"/>
                  </a:cubicBezTo>
                  <a:cubicBezTo>
                    <a:pt x="3403" y="4755"/>
                    <a:pt x="3283" y="4616"/>
                    <a:pt x="3204" y="4437"/>
                  </a:cubicBezTo>
                  <a:cubicBezTo>
                    <a:pt x="2905" y="3442"/>
                    <a:pt x="2925" y="2468"/>
                    <a:pt x="3542" y="1572"/>
                  </a:cubicBezTo>
                  <a:cubicBezTo>
                    <a:pt x="3681" y="1374"/>
                    <a:pt x="3800" y="1175"/>
                    <a:pt x="3940" y="1035"/>
                  </a:cubicBezTo>
                  <a:cubicBezTo>
                    <a:pt x="4377" y="598"/>
                    <a:pt x="4895" y="299"/>
                    <a:pt x="5511" y="260"/>
                  </a:cubicBezTo>
                  <a:cubicBezTo>
                    <a:pt x="5670" y="248"/>
                    <a:pt x="5829" y="241"/>
                    <a:pt x="5986" y="241"/>
                  </a:cubicBezTo>
                  <a:close/>
                  <a:moveTo>
                    <a:pt x="12073" y="6341"/>
                  </a:moveTo>
                  <a:cubicBezTo>
                    <a:pt x="12157" y="6341"/>
                    <a:pt x="12229" y="6372"/>
                    <a:pt x="12295" y="6426"/>
                  </a:cubicBezTo>
                  <a:cubicBezTo>
                    <a:pt x="12434" y="6546"/>
                    <a:pt x="12533" y="6685"/>
                    <a:pt x="12494" y="6864"/>
                  </a:cubicBezTo>
                  <a:cubicBezTo>
                    <a:pt x="12474" y="7242"/>
                    <a:pt x="12374" y="7600"/>
                    <a:pt x="12175" y="7878"/>
                  </a:cubicBezTo>
                  <a:cubicBezTo>
                    <a:pt x="12135" y="7938"/>
                    <a:pt x="12076" y="7978"/>
                    <a:pt x="11996" y="8018"/>
                  </a:cubicBezTo>
                  <a:cubicBezTo>
                    <a:pt x="11972" y="8030"/>
                    <a:pt x="11945" y="8036"/>
                    <a:pt x="11917" y="8036"/>
                  </a:cubicBezTo>
                  <a:cubicBezTo>
                    <a:pt x="11811" y="8036"/>
                    <a:pt x="11698" y="7953"/>
                    <a:pt x="11698" y="7859"/>
                  </a:cubicBezTo>
                  <a:cubicBezTo>
                    <a:pt x="11698" y="7600"/>
                    <a:pt x="11698" y="7341"/>
                    <a:pt x="11738" y="7063"/>
                  </a:cubicBezTo>
                  <a:cubicBezTo>
                    <a:pt x="11738" y="6844"/>
                    <a:pt x="11777" y="6625"/>
                    <a:pt x="11837" y="6406"/>
                  </a:cubicBezTo>
                  <a:cubicBezTo>
                    <a:pt x="11927" y="6362"/>
                    <a:pt x="12004" y="6341"/>
                    <a:pt x="12073" y="6341"/>
                  </a:cubicBezTo>
                  <a:close/>
                  <a:moveTo>
                    <a:pt x="3093" y="6822"/>
                  </a:moveTo>
                  <a:cubicBezTo>
                    <a:pt x="3318" y="6822"/>
                    <a:pt x="3424" y="6955"/>
                    <a:pt x="3442" y="7123"/>
                  </a:cubicBezTo>
                  <a:cubicBezTo>
                    <a:pt x="3522" y="7560"/>
                    <a:pt x="3602" y="8018"/>
                    <a:pt x="3681" y="8495"/>
                  </a:cubicBezTo>
                  <a:cubicBezTo>
                    <a:pt x="3606" y="8518"/>
                    <a:pt x="3540" y="8529"/>
                    <a:pt x="3479" y="8529"/>
                  </a:cubicBezTo>
                  <a:cubicBezTo>
                    <a:pt x="3378" y="8529"/>
                    <a:pt x="3291" y="8498"/>
                    <a:pt x="3204" y="8435"/>
                  </a:cubicBezTo>
                  <a:cubicBezTo>
                    <a:pt x="3045" y="8336"/>
                    <a:pt x="2905" y="8237"/>
                    <a:pt x="2885" y="8057"/>
                  </a:cubicBezTo>
                  <a:cubicBezTo>
                    <a:pt x="2826" y="7759"/>
                    <a:pt x="2786" y="7461"/>
                    <a:pt x="2746" y="7162"/>
                  </a:cubicBezTo>
                  <a:cubicBezTo>
                    <a:pt x="2726" y="6963"/>
                    <a:pt x="2885" y="6824"/>
                    <a:pt x="3045" y="6824"/>
                  </a:cubicBezTo>
                  <a:cubicBezTo>
                    <a:pt x="3061" y="6823"/>
                    <a:pt x="3077" y="6822"/>
                    <a:pt x="3093" y="6822"/>
                  </a:cubicBezTo>
                  <a:close/>
                  <a:moveTo>
                    <a:pt x="8396" y="3045"/>
                  </a:moveTo>
                  <a:cubicBezTo>
                    <a:pt x="8714" y="3343"/>
                    <a:pt x="8992" y="3621"/>
                    <a:pt x="9291" y="3840"/>
                  </a:cubicBezTo>
                  <a:cubicBezTo>
                    <a:pt x="9589" y="4039"/>
                    <a:pt x="9908" y="4218"/>
                    <a:pt x="10266" y="4357"/>
                  </a:cubicBezTo>
                  <a:cubicBezTo>
                    <a:pt x="10604" y="4517"/>
                    <a:pt x="10982" y="4636"/>
                    <a:pt x="11380" y="4775"/>
                  </a:cubicBezTo>
                  <a:cubicBezTo>
                    <a:pt x="11519" y="5432"/>
                    <a:pt x="11479" y="6108"/>
                    <a:pt x="11380" y="6804"/>
                  </a:cubicBezTo>
                  <a:cubicBezTo>
                    <a:pt x="11360" y="7063"/>
                    <a:pt x="11320" y="7341"/>
                    <a:pt x="11300" y="7600"/>
                  </a:cubicBezTo>
                  <a:cubicBezTo>
                    <a:pt x="11280" y="7859"/>
                    <a:pt x="11260" y="8137"/>
                    <a:pt x="11201" y="8396"/>
                  </a:cubicBezTo>
                  <a:cubicBezTo>
                    <a:pt x="11101" y="8893"/>
                    <a:pt x="11021" y="9390"/>
                    <a:pt x="10902" y="9848"/>
                  </a:cubicBezTo>
                  <a:cubicBezTo>
                    <a:pt x="10723" y="10524"/>
                    <a:pt x="10325" y="11022"/>
                    <a:pt x="9669" y="11240"/>
                  </a:cubicBezTo>
                  <a:cubicBezTo>
                    <a:pt x="9232" y="11404"/>
                    <a:pt x="8778" y="11501"/>
                    <a:pt x="8323" y="11501"/>
                  </a:cubicBezTo>
                  <a:cubicBezTo>
                    <a:pt x="8281" y="11501"/>
                    <a:pt x="8239" y="11501"/>
                    <a:pt x="8197" y="11499"/>
                  </a:cubicBezTo>
                  <a:lnTo>
                    <a:pt x="6924" y="11419"/>
                  </a:lnTo>
                  <a:cubicBezTo>
                    <a:pt x="5909" y="11320"/>
                    <a:pt x="5193" y="10803"/>
                    <a:pt x="4696" y="9908"/>
                  </a:cubicBezTo>
                  <a:cubicBezTo>
                    <a:pt x="4238" y="9092"/>
                    <a:pt x="3940" y="8237"/>
                    <a:pt x="3840" y="7302"/>
                  </a:cubicBezTo>
                  <a:cubicBezTo>
                    <a:pt x="3820" y="6924"/>
                    <a:pt x="3721" y="6526"/>
                    <a:pt x="3661" y="6148"/>
                  </a:cubicBezTo>
                  <a:cubicBezTo>
                    <a:pt x="3621" y="5869"/>
                    <a:pt x="3602" y="5631"/>
                    <a:pt x="3721" y="5352"/>
                  </a:cubicBezTo>
                  <a:cubicBezTo>
                    <a:pt x="3820" y="5352"/>
                    <a:pt x="3920" y="5332"/>
                    <a:pt x="3999" y="5332"/>
                  </a:cubicBezTo>
                  <a:cubicBezTo>
                    <a:pt x="4026" y="5333"/>
                    <a:pt x="4053" y="5334"/>
                    <a:pt x="4080" y="5334"/>
                  </a:cubicBezTo>
                  <a:cubicBezTo>
                    <a:pt x="4469" y="5334"/>
                    <a:pt x="4842" y="5204"/>
                    <a:pt x="5233" y="5074"/>
                  </a:cubicBezTo>
                  <a:cubicBezTo>
                    <a:pt x="6009" y="4855"/>
                    <a:pt x="6645" y="4437"/>
                    <a:pt x="7341" y="4039"/>
                  </a:cubicBezTo>
                  <a:cubicBezTo>
                    <a:pt x="7640" y="3860"/>
                    <a:pt x="7918" y="3562"/>
                    <a:pt x="8177" y="3323"/>
                  </a:cubicBezTo>
                  <a:cubicBezTo>
                    <a:pt x="8237" y="3243"/>
                    <a:pt x="8316" y="3144"/>
                    <a:pt x="8396" y="3045"/>
                  </a:cubicBezTo>
                  <a:close/>
                  <a:moveTo>
                    <a:pt x="6764" y="11817"/>
                  </a:moveTo>
                  <a:cubicBezTo>
                    <a:pt x="7321" y="11837"/>
                    <a:pt x="7859" y="11897"/>
                    <a:pt x="8416" y="11917"/>
                  </a:cubicBezTo>
                  <a:cubicBezTo>
                    <a:pt x="8555" y="12315"/>
                    <a:pt x="8575" y="12732"/>
                    <a:pt x="8475" y="13130"/>
                  </a:cubicBezTo>
                  <a:cubicBezTo>
                    <a:pt x="8416" y="13389"/>
                    <a:pt x="8177" y="13528"/>
                    <a:pt x="7918" y="13608"/>
                  </a:cubicBezTo>
                  <a:cubicBezTo>
                    <a:pt x="7816" y="13644"/>
                    <a:pt x="7714" y="13661"/>
                    <a:pt x="7614" y="13661"/>
                  </a:cubicBezTo>
                  <a:cubicBezTo>
                    <a:pt x="7167" y="13661"/>
                    <a:pt x="6770" y="13319"/>
                    <a:pt x="6705" y="12832"/>
                  </a:cubicBezTo>
                  <a:cubicBezTo>
                    <a:pt x="6685" y="12513"/>
                    <a:pt x="6585" y="12195"/>
                    <a:pt x="6764" y="11817"/>
                  </a:cubicBezTo>
                  <a:close/>
                  <a:moveTo>
                    <a:pt x="8893" y="13488"/>
                  </a:moveTo>
                  <a:cubicBezTo>
                    <a:pt x="9510" y="13488"/>
                    <a:pt x="10087" y="13488"/>
                    <a:pt x="10644" y="13508"/>
                  </a:cubicBezTo>
                  <a:cubicBezTo>
                    <a:pt x="10842" y="13508"/>
                    <a:pt x="11061" y="13588"/>
                    <a:pt x="11300" y="13608"/>
                  </a:cubicBezTo>
                  <a:cubicBezTo>
                    <a:pt x="11161" y="14264"/>
                    <a:pt x="10882" y="14801"/>
                    <a:pt x="10365" y="15199"/>
                  </a:cubicBezTo>
                  <a:cubicBezTo>
                    <a:pt x="9848" y="15597"/>
                    <a:pt x="9251" y="15796"/>
                    <a:pt x="8595" y="15855"/>
                  </a:cubicBezTo>
                  <a:cubicBezTo>
                    <a:pt x="8436" y="15868"/>
                    <a:pt x="8279" y="15875"/>
                    <a:pt x="8124" y="15875"/>
                  </a:cubicBezTo>
                  <a:cubicBezTo>
                    <a:pt x="7092" y="15875"/>
                    <a:pt x="6137" y="15585"/>
                    <a:pt x="5273" y="14980"/>
                  </a:cubicBezTo>
                  <a:cubicBezTo>
                    <a:pt x="4914" y="14722"/>
                    <a:pt x="4696" y="14423"/>
                    <a:pt x="4497" y="14065"/>
                  </a:cubicBezTo>
                  <a:cubicBezTo>
                    <a:pt x="4377" y="13906"/>
                    <a:pt x="4338" y="13767"/>
                    <a:pt x="4477" y="13588"/>
                  </a:cubicBezTo>
                  <a:cubicBezTo>
                    <a:pt x="4593" y="13518"/>
                    <a:pt x="4716" y="13499"/>
                    <a:pt x="4840" y="13499"/>
                  </a:cubicBezTo>
                  <a:cubicBezTo>
                    <a:pt x="4980" y="13499"/>
                    <a:pt x="5122" y="13522"/>
                    <a:pt x="5262" y="13522"/>
                  </a:cubicBezTo>
                  <a:cubicBezTo>
                    <a:pt x="5319" y="13522"/>
                    <a:pt x="5376" y="13519"/>
                    <a:pt x="5432" y="13508"/>
                  </a:cubicBezTo>
                  <a:cubicBezTo>
                    <a:pt x="5499" y="13502"/>
                    <a:pt x="5566" y="13500"/>
                    <a:pt x="5631" y="13500"/>
                  </a:cubicBezTo>
                  <a:cubicBezTo>
                    <a:pt x="6028" y="13500"/>
                    <a:pt x="6389" y="13604"/>
                    <a:pt x="6764" y="13826"/>
                  </a:cubicBezTo>
                  <a:cubicBezTo>
                    <a:pt x="7009" y="13990"/>
                    <a:pt x="7298" y="14066"/>
                    <a:pt x="7590" y="14066"/>
                  </a:cubicBezTo>
                  <a:cubicBezTo>
                    <a:pt x="8010" y="14066"/>
                    <a:pt x="8437" y="13909"/>
                    <a:pt x="8754" y="13627"/>
                  </a:cubicBezTo>
                  <a:lnTo>
                    <a:pt x="8893" y="13488"/>
                  </a:lnTo>
                  <a:close/>
                  <a:moveTo>
                    <a:pt x="14260" y="19428"/>
                  </a:moveTo>
                  <a:cubicBezTo>
                    <a:pt x="14752" y="19428"/>
                    <a:pt x="15211" y="19463"/>
                    <a:pt x="15537" y="19536"/>
                  </a:cubicBezTo>
                  <a:cubicBezTo>
                    <a:pt x="15577" y="20093"/>
                    <a:pt x="15557" y="20371"/>
                    <a:pt x="15418" y="20789"/>
                  </a:cubicBezTo>
                  <a:cubicBezTo>
                    <a:pt x="15179" y="20829"/>
                    <a:pt x="14940" y="20849"/>
                    <a:pt x="14682" y="20868"/>
                  </a:cubicBezTo>
                  <a:cubicBezTo>
                    <a:pt x="14389" y="20920"/>
                    <a:pt x="14081" y="20972"/>
                    <a:pt x="13797" y="20972"/>
                  </a:cubicBezTo>
                  <a:cubicBezTo>
                    <a:pt x="13753" y="20972"/>
                    <a:pt x="13710" y="20971"/>
                    <a:pt x="13667" y="20968"/>
                  </a:cubicBezTo>
                  <a:cubicBezTo>
                    <a:pt x="13483" y="20956"/>
                    <a:pt x="13300" y="20945"/>
                    <a:pt x="13112" y="20945"/>
                  </a:cubicBezTo>
                  <a:cubicBezTo>
                    <a:pt x="12975" y="20945"/>
                    <a:pt x="12835" y="20951"/>
                    <a:pt x="12692" y="20968"/>
                  </a:cubicBezTo>
                  <a:lnTo>
                    <a:pt x="12653" y="20968"/>
                  </a:lnTo>
                  <a:cubicBezTo>
                    <a:pt x="12573" y="20928"/>
                    <a:pt x="12454" y="20868"/>
                    <a:pt x="12454" y="20829"/>
                  </a:cubicBezTo>
                  <a:cubicBezTo>
                    <a:pt x="12394" y="20391"/>
                    <a:pt x="12374" y="19973"/>
                    <a:pt x="12533" y="19575"/>
                  </a:cubicBezTo>
                  <a:cubicBezTo>
                    <a:pt x="13042" y="19478"/>
                    <a:pt x="13674" y="19428"/>
                    <a:pt x="14260" y="19428"/>
                  </a:cubicBezTo>
                  <a:close/>
                  <a:moveTo>
                    <a:pt x="11971" y="13579"/>
                  </a:moveTo>
                  <a:cubicBezTo>
                    <a:pt x="11998" y="13579"/>
                    <a:pt x="12027" y="13582"/>
                    <a:pt x="12056" y="13588"/>
                  </a:cubicBezTo>
                  <a:cubicBezTo>
                    <a:pt x="12593" y="13627"/>
                    <a:pt x="13130" y="13687"/>
                    <a:pt x="13667" y="13787"/>
                  </a:cubicBezTo>
                  <a:cubicBezTo>
                    <a:pt x="14085" y="13846"/>
                    <a:pt x="14443" y="14105"/>
                    <a:pt x="14722" y="14443"/>
                  </a:cubicBezTo>
                  <a:cubicBezTo>
                    <a:pt x="15119" y="14920"/>
                    <a:pt x="15318" y="15497"/>
                    <a:pt x="15418" y="16074"/>
                  </a:cubicBezTo>
                  <a:cubicBezTo>
                    <a:pt x="15557" y="16989"/>
                    <a:pt x="15617" y="17845"/>
                    <a:pt x="15557" y="18700"/>
                  </a:cubicBezTo>
                  <a:cubicBezTo>
                    <a:pt x="15557" y="18760"/>
                    <a:pt x="15537" y="18800"/>
                    <a:pt x="15517" y="18899"/>
                  </a:cubicBezTo>
                  <a:cubicBezTo>
                    <a:pt x="15418" y="18919"/>
                    <a:pt x="15318" y="18998"/>
                    <a:pt x="15219" y="18998"/>
                  </a:cubicBezTo>
                  <a:cubicBezTo>
                    <a:pt x="14423" y="19038"/>
                    <a:pt x="13588" y="19058"/>
                    <a:pt x="12792" y="19058"/>
                  </a:cubicBezTo>
                  <a:cubicBezTo>
                    <a:pt x="12692" y="19058"/>
                    <a:pt x="12613" y="18998"/>
                    <a:pt x="12533" y="18979"/>
                  </a:cubicBezTo>
                  <a:cubicBezTo>
                    <a:pt x="12494" y="18800"/>
                    <a:pt x="12494" y="18660"/>
                    <a:pt x="12474" y="18501"/>
                  </a:cubicBezTo>
                  <a:cubicBezTo>
                    <a:pt x="12474" y="18441"/>
                    <a:pt x="12454" y="18362"/>
                    <a:pt x="12394" y="18282"/>
                  </a:cubicBezTo>
                  <a:cubicBezTo>
                    <a:pt x="12354" y="18243"/>
                    <a:pt x="12275" y="18183"/>
                    <a:pt x="12195" y="18183"/>
                  </a:cubicBezTo>
                  <a:cubicBezTo>
                    <a:pt x="12155" y="18183"/>
                    <a:pt x="12056" y="18282"/>
                    <a:pt x="12056" y="18322"/>
                  </a:cubicBezTo>
                  <a:cubicBezTo>
                    <a:pt x="12036" y="18561"/>
                    <a:pt x="11996" y="18800"/>
                    <a:pt x="12036" y="19018"/>
                  </a:cubicBezTo>
                  <a:cubicBezTo>
                    <a:pt x="12076" y="19575"/>
                    <a:pt x="11996" y="20152"/>
                    <a:pt x="11996" y="20689"/>
                  </a:cubicBezTo>
                  <a:cubicBezTo>
                    <a:pt x="11996" y="20769"/>
                    <a:pt x="11956" y="20849"/>
                    <a:pt x="11937" y="20948"/>
                  </a:cubicBezTo>
                  <a:cubicBezTo>
                    <a:pt x="11777" y="20948"/>
                    <a:pt x="11658" y="20968"/>
                    <a:pt x="11539" y="20968"/>
                  </a:cubicBezTo>
                  <a:cubicBezTo>
                    <a:pt x="10942" y="20988"/>
                    <a:pt x="10345" y="20988"/>
                    <a:pt x="9748" y="21008"/>
                  </a:cubicBezTo>
                  <a:cubicBezTo>
                    <a:pt x="9450" y="21008"/>
                    <a:pt x="9171" y="21067"/>
                    <a:pt x="8873" y="21087"/>
                  </a:cubicBezTo>
                  <a:cubicBezTo>
                    <a:pt x="8794" y="21087"/>
                    <a:pt x="8714" y="21107"/>
                    <a:pt x="8654" y="21107"/>
                  </a:cubicBezTo>
                  <a:cubicBezTo>
                    <a:pt x="7829" y="21138"/>
                    <a:pt x="7003" y="21239"/>
                    <a:pt x="6169" y="21239"/>
                  </a:cubicBezTo>
                  <a:cubicBezTo>
                    <a:pt x="5917" y="21239"/>
                    <a:pt x="5665" y="21230"/>
                    <a:pt x="5412" y="21207"/>
                  </a:cubicBezTo>
                  <a:cubicBezTo>
                    <a:pt x="5383" y="21204"/>
                    <a:pt x="5355" y="21203"/>
                    <a:pt x="5325" y="21203"/>
                  </a:cubicBezTo>
                  <a:cubicBezTo>
                    <a:pt x="5151" y="21203"/>
                    <a:pt x="4966" y="21246"/>
                    <a:pt x="4795" y="21246"/>
                  </a:cubicBezTo>
                  <a:cubicBezTo>
                    <a:pt x="4671" y="21246"/>
                    <a:pt x="4548" y="21254"/>
                    <a:pt x="4427" y="21254"/>
                  </a:cubicBezTo>
                  <a:cubicBezTo>
                    <a:pt x="4277" y="21254"/>
                    <a:pt x="4132" y="21242"/>
                    <a:pt x="3999" y="21187"/>
                  </a:cubicBezTo>
                  <a:cubicBezTo>
                    <a:pt x="3979" y="21107"/>
                    <a:pt x="3920" y="21067"/>
                    <a:pt x="3920" y="21008"/>
                  </a:cubicBezTo>
                  <a:cubicBezTo>
                    <a:pt x="3920" y="20570"/>
                    <a:pt x="3940" y="20093"/>
                    <a:pt x="3979" y="19655"/>
                  </a:cubicBezTo>
                  <a:cubicBezTo>
                    <a:pt x="3979" y="19217"/>
                    <a:pt x="4039" y="18780"/>
                    <a:pt x="3900" y="18362"/>
                  </a:cubicBezTo>
                  <a:cubicBezTo>
                    <a:pt x="3855" y="18256"/>
                    <a:pt x="3787" y="18208"/>
                    <a:pt x="3705" y="18208"/>
                  </a:cubicBezTo>
                  <a:cubicBezTo>
                    <a:pt x="3678" y="18208"/>
                    <a:pt x="3650" y="18213"/>
                    <a:pt x="3621" y="18223"/>
                  </a:cubicBezTo>
                  <a:cubicBezTo>
                    <a:pt x="3482" y="18581"/>
                    <a:pt x="3582" y="18979"/>
                    <a:pt x="3482" y="19376"/>
                  </a:cubicBezTo>
                  <a:cubicBezTo>
                    <a:pt x="3383" y="19396"/>
                    <a:pt x="3303" y="19416"/>
                    <a:pt x="3204" y="19416"/>
                  </a:cubicBezTo>
                  <a:cubicBezTo>
                    <a:pt x="2607" y="19476"/>
                    <a:pt x="2010" y="19496"/>
                    <a:pt x="1413" y="19555"/>
                  </a:cubicBezTo>
                  <a:lnTo>
                    <a:pt x="757" y="19555"/>
                  </a:lnTo>
                  <a:cubicBezTo>
                    <a:pt x="638" y="19555"/>
                    <a:pt x="558" y="19456"/>
                    <a:pt x="518" y="19317"/>
                  </a:cubicBezTo>
                  <a:cubicBezTo>
                    <a:pt x="498" y="19277"/>
                    <a:pt x="498" y="19197"/>
                    <a:pt x="498" y="19158"/>
                  </a:cubicBezTo>
                  <a:cubicBezTo>
                    <a:pt x="359" y="18203"/>
                    <a:pt x="339" y="17268"/>
                    <a:pt x="618" y="16333"/>
                  </a:cubicBezTo>
                  <a:cubicBezTo>
                    <a:pt x="797" y="15736"/>
                    <a:pt x="1055" y="15199"/>
                    <a:pt x="1433" y="14702"/>
                  </a:cubicBezTo>
                  <a:cubicBezTo>
                    <a:pt x="1831" y="14204"/>
                    <a:pt x="2388" y="13926"/>
                    <a:pt x="3005" y="13806"/>
                  </a:cubicBezTo>
                  <a:cubicBezTo>
                    <a:pt x="3243" y="13747"/>
                    <a:pt x="3522" y="13727"/>
                    <a:pt x="3800" y="13707"/>
                  </a:cubicBezTo>
                  <a:cubicBezTo>
                    <a:pt x="3920" y="13986"/>
                    <a:pt x="4039" y="14224"/>
                    <a:pt x="4139" y="14443"/>
                  </a:cubicBezTo>
                  <a:cubicBezTo>
                    <a:pt x="4278" y="14722"/>
                    <a:pt x="4437" y="14920"/>
                    <a:pt x="4676" y="15119"/>
                  </a:cubicBezTo>
                  <a:cubicBezTo>
                    <a:pt x="5602" y="15900"/>
                    <a:pt x="6649" y="16268"/>
                    <a:pt x="7804" y="16268"/>
                  </a:cubicBezTo>
                  <a:cubicBezTo>
                    <a:pt x="8062" y="16268"/>
                    <a:pt x="8326" y="16250"/>
                    <a:pt x="8595" y="16214"/>
                  </a:cubicBezTo>
                  <a:cubicBezTo>
                    <a:pt x="8893" y="16174"/>
                    <a:pt x="9171" y="16114"/>
                    <a:pt x="9450" y="16015"/>
                  </a:cubicBezTo>
                  <a:cubicBezTo>
                    <a:pt x="9649" y="15938"/>
                    <a:pt x="9849" y="15849"/>
                    <a:pt x="10076" y="15849"/>
                  </a:cubicBezTo>
                  <a:cubicBezTo>
                    <a:pt x="10143" y="15849"/>
                    <a:pt x="10213" y="15857"/>
                    <a:pt x="10285" y="15875"/>
                  </a:cubicBezTo>
                  <a:cubicBezTo>
                    <a:pt x="10484" y="15637"/>
                    <a:pt x="10604" y="15438"/>
                    <a:pt x="10783" y="15298"/>
                  </a:cubicBezTo>
                  <a:cubicBezTo>
                    <a:pt x="11061" y="15040"/>
                    <a:pt x="11240" y="14781"/>
                    <a:pt x="11360" y="14443"/>
                  </a:cubicBezTo>
                  <a:cubicBezTo>
                    <a:pt x="11459" y="14224"/>
                    <a:pt x="11559" y="14025"/>
                    <a:pt x="11638" y="13826"/>
                  </a:cubicBezTo>
                  <a:cubicBezTo>
                    <a:pt x="11689" y="13674"/>
                    <a:pt x="11812" y="13579"/>
                    <a:pt x="11971" y="13579"/>
                  </a:cubicBezTo>
                  <a:close/>
                  <a:moveTo>
                    <a:pt x="1938" y="19902"/>
                  </a:moveTo>
                  <a:cubicBezTo>
                    <a:pt x="2173" y="19902"/>
                    <a:pt x="2410" y="19920"/>
                    <a:pt x="2647" y="19973"/>
                  </a:cubicBezTo>
                  <a:cubicBezTo>
                    <a:pt x="2679" y="19977"/>
                    <a:pt x="2712" y="19979"/>
                    <a:pt x="2746" y="19979"/>
                  </a:cubicBezTo>
                  <a:cubicBezTo>
                    <a:pt x="2885" y="19979"/>
                    <a:pt x="3041" y="19953"/>
                    <a:pt x="3184" y="19953"/>
                  </a:cubicBezTo>
                  <a:cubicBezTo>
                    <a:pt x="3283" y="19953"/>
                    <a:pt x="3383" y="19953"/>
                    <a:pt x="3522" y="19973"/>
                  </a:cubicBezTo>
                  <a:cubicBezTo>
                    <a:pt x="3502" y="20451"/>
                    <a:pt x="3582" y="20849"/>
                    <a:pt x="3482" y="21226"/>
                  </a:cubicBezTo>
                  <a:cubicBezTo>
                    <a:pt x="3191" y="21307"/>
                    <a:pt x="2068" y="21402"/>
                    <a:pt x="1414" y="21402"/>
                  </a:cubicBezTo>
                  <a:cubicBezTo>
                    <a:pt x="1265" y="21402"/>
                    <a:pt x="1140" y="21397"/>
                    <a:pt x="1055" y="21386"/>
                  </a:cubicBezTo>
                  <a:cubicBezTo>
                    <a:pt x="936" y="21386"/>
                    <a:pt x="817" y="21326"/>
                    <a:pt x="657" y="21286"/>
                  </a:cubicBezTo>
                  <a:cubicBezTo>
                    <a:pt x="657" y="20868"/>
                    <a:pt x="657" y="20471"/>
                    <a:pt x="697" y="20053"/>
                  </a:cubicBezTo>
                  <a:cubicBezTo>
                    <a:pt x="717" y="20033"/>
                    <a:pt x="757" y="19973"/>
                    <a:pt x="817" y="19973"/>
                  </a:cubicBezTo>
                  <a:cubicBezTo>
                    <a:pt x="1184" y="19949"/>
                    <a:pt x="1560" y="19902"/>
                    <a:pt x="1938" y="19902"/>
                  </a:cubicBezTo>
                  <a:close/>
                  <a:moveTo>
                    <a:pt x="5631" y="1"/>
                  </a:moveTo>
                  <a:cubicBezTo>
                    <a:pt x="5133" y="1"/>
                    <a:pt x="4696" y="180"/>
                    <a:pt x="4298" y="458"/>
                  </a:cubicBezTo>
                  <a:cubicBezTo>
                    <a:pt x="3542" y="996"/>
                    <a:pt x="3084" y="1751"/>
                    <a:pt x="2846" y="2627"/>
                  </a:cubicBezTo>
                  <a:cubicBezTo>
                    <a:pt x="2786" y="2865"/>
                    <a:pt x="2746" y="3144"/>
                    <a:pt x="2746" y="3422"/>
                  </a:cubicBezTo>
                  <a:cubicBezTo>
                    <a:pt x="2746" y="3761"/>
                    <a:pt x="2806" y="4119"/>
                    <a:pt x="2826" y="4457"/>
                  </a:cubicBezTo>
                  <a:cubicBezTo>
                    <a:pt x="2846" y="4716"/>
                    <a:pt x="2905" y="4954"/>
                    <a:pt x="3124" y="5133"/>
                  </a:cubicBezTo>
                  <a:cubicBezTo>
                    <a:pt x="3303" y="5253"/>
                    <a:pt x="3343" y="5432"/>
                    <a:pt x="3343" y="5631"/>
                  </a:cubicBezTo>
                  <a:cubicBezTo>
                    <a:pt x="3343" y="5829"/>
                    <a:pt x="3383" y="6009"/>
                    <a:pt x="3383" y="6207"/>
                  </a:cubicBezTo>
                  <a:cubicBezTo>
                    <a:pt x="3224" y="6267"/>
                    <a:pt x="3104" y="6307"/>
                    <a:pt x="2985" y="6367"/>
                  </a:cubicBezTo>
                  <a:cubicBezTo>
                    <a:pt x="2507" y="6625"/>
                    <a:pt x="2328" y="7003"/>
                    <a:pt x="2388" y="7520"/>
                  </a:cubicBezTo>
                  <a:cubicBezTo>
                    <a:pt x="2408" y="7739"/>
                    <a:pt x="2448" y="7958"/>
                    <a:pt x="2488" y="8197"/>
                  </a:cubicBezTo>
                  <a:cubicBezTo>
                    <a:pt x="2507" y="8455"/>
                    <a:pt x="2647" y="8634"/>
                    <a:pt x="2885" y="8794"/>
                  </a:cubicBezTo>
                  <a:cubicBezTo>
                    <a:pt x="3084" y="8913"/>
                    <a:pt x="3283" y="8992"/>
                    <a:pt x="3522" y="8992"/>
                  </a:cubicBezTo>
                  <a:cubicBezTo>
                    <a:pt x="3621" y="8992"/>
                    <a:pt x="3741" y="9012"/>
                    <a:pt x="3840" y="9012"/>
                  </a:cubicBezTo>
                  <a:cubicBezTo>
                    <a:pt x="3999" y="9311"/>
                    <a:pt x="4119" y="9609"/>
                    <a:pt x="4278" y="9888"/>
                  </a:cubicBezTo>
                  <a:cubicBezTo>
                    <a:pt x="4417" y="10146"/>
                    <a:pt x="4596" y="10405"/>
                    <a:pt x="4775" y="10683"/>
                  </a:cubicBezTo>
                  <a:cubicBezTo>
                    <a:pt x="4994" y="11041"/>
                    <a:pt x="5312" y="11320"/>
                    <a:pt x="5710" y="11499"/>
                  </a:cubicBezTo>
                  <a:cubicBezTo>
                    <a:pt x="5869" y="11578"/>
                    <a:pt x="6009" y="11638"/>
                    <a:pt x="6188" y="11738"/>
                  </a:cubicBezTo>
                  <a:cubicBezTo>
                    <a:pt x="6168" y="12235"/>
                    <a:pt x="6367" y="12692"/>
                    <a:pt x="6188" y="13190"/>
                  </a:cubicBezTo>
                  <a:cubicBezTo>
                    <a:pt x="5976" y="13205"/>
                    <a:pt x="5765" y="13243"/>
                    <a:pt x="5562" y="13243"/>
                  </a:cubicBezTo>
                  <a:cubicBezTo>
                    <a:pt x="5498" y="13243"/>
                    <a:pt x="5434" y="13239"/>
                    <a:pt x="5372" y="13230"/>
                  </a:cubicBezTo>
                  <a:cubicBezTo>
                    <a:pt x="5307" y="13225"/>
                    <a:pt x="5244" y="13222"/>
                    <a:pt x="5181" y="13222"/>
                  </a:cubicBezTo>
                  <a:cubicBezTo>
                    <a:pt x="4993" y="13222"/>
                    <a:pt x="4810" y="13245"/>
                    <a:pt x="4616" y="13289"/>
                  </a:cubicBezTo>
                  <a:cubicBezTo>
                    <a:pt x="3900" y="13429"/>
                    <a:pt x="3144" y="13588"/>
                    <a:pt x="2428" y="13767"/>
                  </a:cubicBezTo>
                  <a:cubicBezTo>
                    <a:pt x="1811" y="13906"/>
                    <a:pt x="1314" y="14264"/>
                    <a:pt x="996" y="14821"/>
                  </a:cubicBezTo>
                  <a:cubicBezTo>
                    <a:pt x="836" y="15119"/>
                    <a:pt x="657" y="15398"/>
                    <a:pt x="518" y="15676"/>
                  </a:cubicBezTo>
                  <a:cubicBezTo>
                    <a:pt x="220" y="16293"/>
                    <a:pt x="21" y="16969"/>
                    <a:pt x="1" y="17666"/>
                  </a:cubicBezTo>
                  <a:cubicBezTo>
                    <a:pt x="1" y="18143"/>
                    <a:pt x="21" y="18581"/>
                    <a:pt x="61" y="19058"/>
                  </a:cubicBezTo>
                  <a:cubicBezTo>
                    <a:pt x="140" y="19874"/>
                    <a:pt x="319" y="20689"/>
                    <a:pt x="319" y="21525"/>
                  </a:cubicBezTo>
                  <a:cubicBezTo>
                    <a:pt x="319" y="21565"/>
                    <a:pt x="339" y="21624"/>
                    <a:pt x="399" y="21724"/>
                  </a:cubicBezTo>
                  <a:cubicBezTo>
                    <a:pt x="518" y="21744"/>
                    <a:pt x="657" y="21764"/>
                    <a:pt x="817" y="21764"/>
                  </a:cubicBezTo>
                  <a:cubicBezTo>
                    <a:pt x="1712" y="21744"/>
                    <a:pt x="2587" y="21724"/>
                    <a:pt x="3482" y="21664"/>
                  </a:cubicBezTo>
                  <a:cubicBezTo>
                    <a:pt x="3890" y="21641"/>
                    <a:pt x="4298" y="21631"/>
                    <a:pt x="4706" y="21631"/>
                  </a:cubicBezTo>
                  <a:cubicBezTo>
                    <a:pt x="4994" y="21631"/>
                    <a:pt x="5283" y="21636"/>
                    <a:pt x="5571" y="21644"/>
                  </a:cubicBezTo>
                  <a:cubicBezTo>
                    <a:pt x="5644" y="21651"/>
                    <a:pt x="5717" y="21653"/>
                    <a:pt x="5791" y="21653"/>
                  </a:cubicBezTo>
                  <a:cubicBezTo>
                    <a:pt x="5940" y="21653"/>
                    <a:pt x="6095" y="21644"/>
                    <a:pt x="6267" y="21644"/>
                  </a:cubicBezTo>
                  <a:cubicBezTo>
                    <a:pt x="6725" y="21644"/>
                    <a:pt x="7222" y="21585"/>
                    <a:pt x="7699" y="21545"/>
                  </a:cubicBezTo>
                  <a:cubicBezTo>
                    <a:pt x="8714" y="21445"/>
                    <a:pt x="9768" y="21425"/>
                    <a:pt x="10803" y="21346"/>
                  </a:cubicBezTo>
                  <a:lnTo>
                    <a:pt x="11041" y="21346"/>
                  </a:lnTo>
                  <a:cubicBezTo>
                    <a:pt x="11738" y="21346"/>
                    <a:pt x="12434" y="21366"/>
                    <a:pt x="13130" y="21366"/>
                  </a:cubicBezTo>
                  <a:cubicBezTo>
                    <a:pt x="13220" y="21366"/>
                    <a:pt x="13310" y="21367"/>
                    <a:pt x="13402" y="21367"/>
                  </a:cubicBezTo>
                  <a:cubicBezTo>
                    <a:pt x="13676" y="21367"/>
                    <a:pt x="13956" y="21356"/>
                    <a:pt x="14224" y="21266"/>
                  </a:cubicBezTo>
                  <a:cubicBezTo>
                    <a:pt x="14284" y="21246"/>
                    <a:pt x="14363" y="21246"/>
                    <a:pt x="14443" y="21246"/>
                  </a:cubicBezTo>
                  <a:cubicBezTo>
                    <a:pt x="14531" y="21261"/>
                    <a:pt x="14616" y="21267"/>
                    <a:pt x="14701" y="21267"/>
                  </a:cubicBezTo>
                  <a:cubicBezTo>
                    <a:pt x="15052" y="21267"/>
                    <a:pt x="15383" y="21165"/>
                    <a:pt x="15757" y="21165"/>
                  </a:cubicBezTo>
                  <a:cubicBezTo>
                    <a:pt x="15783" y="21165"/>
                    <a:pt x="15809" y="21166"/>
                    <a:pt x="15836" y="21167"/>
                  </a:cubicBezTo>
                  <a:cubicBezTo>
                    <a:pt x="15875" y="20988"/>
                    <a:pt x="15955" y="20849"/>
                    <a:pt x="15955" y="20729"/>
                  </a:cubicBezTo>
                  <a:cubicBezTo>
                    <a:pt x="15975" y="20053"/>
                    <a:pt x="15975" y="19376"/>
                    <a:pt x="15975" y="18700"/>
                  </a:cubicBezTo>
                  <a:cubicBezTo>
                    <a:pt x="15915" y="18262"/>
                    <a:pt x="15875" y="17805"/>
                    <a:pt x="15875" y="17387"/>
                  </a:cubicBezTo>
                  <a:cubicBezTo>
                    <a:pt x="15875" y="16751"/>
                    <a:pt x="15776" y="16114"/>
                    <a:pt x="15637" y="15517"/>
                  </a:cubicBezTo>
                  <a:cubicBezTo>
                    <a:pt x="15557" y="15159"/>
                    <a:pt x="15438" y="14821"/>
                    <a:pt x="15239" y="14503"/>
                  </a:cubicBezTo>
                  <a:cubicBezTo>
                    <a:pt x="14881" y="13926"/>
                    <a:pt x="14423" y="13528"/>
                    <a:pt x="13687" y="13409"/>
                  </a:cubicBezTo>
                  <a:cubicBezTo>
                    <a:pt x="13070" y="13309"/>
                    <a:pt x="12474" y="13289"/>
                    <a:pt x="11857" y="13269"/>
                  </a:cubicBezTo>
                  <a:cubicBezTo>
                    <a:pt x="11598" y="13269"/>
                    <a:pt x="11360" y="13269"/>
                    <a:pt x="11101" y="13230"/>
                  </a:cubicBezTo>
                  <a:cubicBezTo>
                    <a:pt x="10663" y="13210"/>
                    <a:pt x="10246" y="13170"/>
                    <a:pt x="9788" y="13130"/>
                  </a:cubicBezTo>
                  <a:lnTo>
                    <a:pt x="9390" y="13130"/>
                  </a:lnTo>
                  <a:cubicBezTo>
                    <a:pt x="9191" y="13130"/>
                    <a:pt x="9052" y="13011"/>
                    <a:pt x="9012" y="12832"/>
                  </a:cubicBezTo>
                  <a:cubicBezTo>
                    <a:pt x="8973" y="12533"/>
                    <a:pt x="8893" y="12235"/>
                    <a:pt x="9012" y="11917"/>
                  </a:cubicBezTo>
                  <a:cubicBezTo>
                    <a:pt x="9251" y="11837"/>
                    <a:pt x="9450" y="11797"/>
                    <a:pt x="9649" y="11718"/>
                  </a:cubicBezTo>
                  <a:cubicBezTo>
                    <a:pt x="10544" y="11380"/>
                    <a:pt x="11141" y="10803"/>
                    <a:pt x="11300" y="9808"/>
                  </a:cubicBezTo>
                  <a:lnTo>
                    <a:pt x="11300" y="9748"/>
                  </a:lnTo>
                  <a:cubicBezTo>
                    <a:pt x="11399" y="9331"/>
                    <a:pt x="11499" y="8913"/>
                    <a:pt x="11638" y="8455"/>
                  </a:cubicBezTo>
                  <a:cubicBezTo>
                    <a:pt x="11797" y="8435"/>
                    <a:pt x="11956" y="8435"/>
                    <a:pt x="12096" y="8416"/>
                  </a:cubicBezTo>
                  <a:cubicBezTo>
                    <a:pt x="12295" y="8396"/>
                    <a:pt x="12474" y="8296"/>
                    <a:pt x="12573" y="8117"/>
                  </a:cubicBezTo>
                  <a:cubicBezTo>
                    <a:pt x="12792" y="7680"/>
                    <a:pt x="12931" y="7222"/>
                    <a:pt x="12951" y="6725"/>
                  </a:cubicBezTo>
                  <a:cubicBezTo>
                    <a:pt x="12971" y="6267"/>
                    <a:pt x="12673" y="6028"/>
                    <a:pt x="12255" y="5989"/>
                  </a:cubicBezTo>
                  <a:cubicBezTo>
                    <a:pt x="12155" y="5989"/>
                    <a:pt x="12036" y="5969"/>
                    <a:pt x="11897" y="5969"/>
                  </a:cubicBezTo>
                  <a:cubicBezTo>
                    <a:pt x="11857" y="5650"/>
                    <a:pt x="11857" y="5332"/>
                    <a:pt x="11897" y="5074"/>
                  </a:cubicBezTo>
                  <a:cubicBezTo>
                    <a:pt x="12056" y="4934"/>
                    <a:pt x="12175" y="4855"/>
                    <a:pt x="12235" y="4755"/>
                  </a:cubicBezTo>
                  <a:cubicBezTo>
                    <a:pt x="12374" y="4477"/>
                    <a:pt x="12474" y="4159"/>
                    <a:pt x="12434" y="3860"/>
                  </a:cubicBezTo>
                  <a:cubicBezTo>
                    <a:pt x="12334" y="3124"/>
                    <a:pt x="12175" y="2368"/>
                    <a:pt x="11638" y="1791"/>
                  </a:cubicBezTo>
                  <a:cubicBezTo>
                    <a:pt x="11360" y="1533"/>
                    <a:pt x="11002" y="1294"/>
                    <a:pt x="10683" y="1055"/>
                  </a:cubicBezTo>
                  <a:cubicBezTo>
                    <a:pt x="10370" y="841"/>
                    <a:pt x="10028" y="722"/>
                    <a:pt x="9648" y="722"/>
                  </a:cubicBezTo>
                  <a:cubicBezTo>
                    <a:pt x="9571" y="722"/>
                    <a:pt x="9491" y="727"/>
                    <a:pt x="9410" y="737"/>
                  </a:cubicBezTo>
                  <a:cubicBezTo>
                    <a:pt x="9358" y="744"/>
                    <a:pt x="9308" y="747"/>
                    <a:pt x="9259" y="747"/>
                  </a:cubicBezTo>
                  <a:cubicBezTo>
                    <a:pt x="9027" y="747"/>
                    <a:pt x="8825" y="673"/>
                    <a:pt x="8595" y="558"/>
                  </a:cubicBezTo>
                  <a:cubicBezTo>
                    <a:pt x="8097" y="260"/>
                    <a:pt x="7560" y="81"/>
                    <a:pt x="6963" y="41"/>
                  </a:cubicBezTo>
                  <a:cubicBezTo>
                    <a:pt x="6506" y="1"/>
                    <a:pt x="6068" y="1"/>
                    <a:pt x="5631"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9"/>
            <p:cNvSpPr/>
            <p:nvPr/>
          </p:nvSpPr>
          <p:spPr>
            <a:xfrm>
              <a:off x="2848946" y="2651221"/>
              <a:ext cx="444352" cy="131081"/>
            </a:xfrm>
            <a:custGeom>
              <a:avLst/>
              <a:gdLst/>
              <a:ahLst/>
              <a:cxnLst/>
              <a:rect l="l" t="t" r="r" b="b"/>
              <a:pathLst>
                <a:path w="7083" h="2116" extrusionOk="0">
                  <a:moveTo>
                    <a:pt x="6432" y="393"/>
                  </a:moveTo>
                  <a:cubicBezTo>
                    <a:pt x="6482" y="393"/>
                    <a:pt x="6529" y="407"/>
                    <a:pt x="6585" y="421"/>
                  </a:cubicBezTo>
                  <a:cubicBezTo>
                    <a:pt x="6744" y="480"/>
                    <a:pt x="6843" y="580"/>
                    <a:pt x="6804" y="719"/>
                  </a:cubicBezTo>
                  <a:cubicBezTo>
                    <a:pt x="6784" y="918"/>
                    <a:pt x="6804" y="1137"/>
                    <a:pt x="6645" y="1336"/>
                  </a:cubicBezTo>
                  <a:cubicBezTo>
                    <a:pt x="6118" y="1408"/>
                    <a:pt x="5609" y="1498"/>
                    <a:pt x="5070" y="1498"/>
                  </a:cubicBezTo>
                  <a:cubicBezTo>
                    <a:pt x="5018" y="1498"/>
                    <a:pt x="4966" y="1497"/>
                    <a:pt x="4914" y="1495"/>
                  </a:cubicBezTo>
                  <a:cubicBezTo>
                    <a:pt x="4775" y="1177"/>
                    <a:pt x="4795" y="839"/>
                    <a:pt x="4814" y="480"/>
                  </a:cubicBezTo>
                  <a:cubicBezTo>
                    <a:pt x="5391" y="421"/>
                    <a:pt x="5869" y="401"/>
                    <a:pt x="6366" y="401"/>
                  </a:cubicBezTo>
                  <a:cubicBezTo>
                    <a:pt x="6389" y="395"/>
                    <a:pt x="6411" y="393"/>
                    <a:pt x="6432" y="393"/>
                  </a:cubicBezTo>
                  <a:close/>
                  <a:moveTo>
                    <a:pt x="1863" y="462"/>
                  </a:moveTo>
                  <a:cubicBezTo>
                    <a:pt x="2102" y="462"/>
                    <a:pt x="2341" y="477"/>
                    <a:pt x="2586" y="520"/>
                  </a:cubicBezTo>
                  <a:cubicBezTo>
                    <a:pt x="2567" y="839"/>
                    <a:pt x="2567" y="1097"/>
                    <a:pt x="2567" y="1376"/>
                  </a:cubicBezTo>
                  <a:cubicBezTo>
                    <a:pt x="2567" y="1535"/>
                    <a:pt x="2467" y="1614"/>
                    <a:pt x="2308" y="1634"/>
                  </a:cubicBezTo>
                  <a:cubicBezTo>
                    <a:pt x="2129" y="1634"/>
                    <a:pt x="1970" y="1634"/>
                    <a:pt x="1791" y="1674"/>
                  </a:cubicBezTo>
                  <a:cubicBezTo>
                    <a:pt x="1532" y="1694"/>
                    <a:pt x="1274" y="1714"/>
                    <a:pt x="995" y="1734"/>
                  </a:cubicBezTo>
                  <a:cubicBezTo>
                    <a:pt x="951" y="1740"/>
                    <a:pt x="911" y="1743"/>
                    <a:pt x="874" y="1743"/>
                  </a:cubicBezTo>
                  <a:cubicBezTo>
                    <a:pt x="680" y="1743"/>
                    <a:pt x="588" y="1650"/>
                    <a:pt x="537" y="1415"/>
                  </a:cubicBezTo>
                  <a:cubicBezTo>
                    <a:pt x="498" y="1137"/>
                    <a:pt x="478" y="839"/>
                    <a:pt x="577" y="520"/>
                  </a:cubicBezTo>
                  <a:cubicBezTo>
                    <a:pt x="1021" y="508"/>
                    <a:pt x="1441" y="462"/>
                    <a:pt x="1863" y="462"/>
                  </a:cubicBezTo>
                  <a:close/>
                  <a:moveTo>
                    <a:pt x="6793" y="1"/>
                  </a:moveTo>
                  <a:cubicBezTo>
                    <a:pt x="6777" y="1"/>
                    <a:pt x="6761" y="1"/>
                    <a:pt x="6744" y="3"/>
                  </a:cubicBezTo>
                  <a:cubicBezTo>
                    <a:pt x="6446" y="23"/>
                    <a:pt x="6107" y="83"/>
                    <a:pt x="5809" y="83"/>
                  </a:cubicBezTo>
                  <a:cubicBezTo>
                    <a:pt x="5391" y="102"/>
                    <a:pt x="4974" y="102"/>
                    <a:pt x="4556" y="102"/>
                  </a:cubicBezTo>
                  <a:cubicBezTo>
                    <a:pt x="4297" y="102"/>
                    <a:pt x="4257" y="202"/>
                    <a:pt x="4297" y="480"/>
                  </a:cubicBezTo>
                  <a:cubicBezTo>
                    <a:pt x="4317" y="580"/>
                    <a:pt x="4297" y="640"/>
                    <a:pt x="4297" y="779"/>
                  </a:cubicBezTo>
                  <a:cubicBezTo>
                    <a:pt x="3820" y="799"/>
                    <a:pt x="3382" y="819"/>
                    <a:pt x="2925" y="839"/>
                  </a:cubicBezTo>
                  <a:cubicBezTo>
                    <a:pt x="2905" y="699"/>
                    <a:pt x="2905" y="580"/>
                    <a:pt x="2885" y="480"/>
                  </a:cubicBezTo>
                  <a:cubicBezTo>
                    <a:pt x="2865" y="341"/>
                    <a:pt x="2825" y="222"/>
                    <a:pt x="2805" y="83"/>
                  </a:cubicBezTo>
                  <a:cubicBezTo>
                    <a:pt x="1890" y="282"/>
                    <a:pt x="975" y="142"/>
                    <a:pt x="20" y="301"/>
                  </a:cubicBezTo>
                  <a:cubicBezTo>
                    <a:pt x="199" y="898"/>
                    <a:pt x="0" y="1475"/>
                    <a:pt x="179" y="2012"/>
                  </a:cubicBezTo>
                  <a:cubicBezTo>
                    <a:pt x="219" y="2072"/>
                    <a:pt x="279" y="2092"/>
                    <a:pt x="299" y="2092"/>
                  </a:cubicBezTo>
                  <a:cubicBezTo>
                    <a:pt x="457" y="2109"/>
                    <a:pt x="616" y="2116"/>
                    <a:pt x="775" y="2116"/>
                  </a:cubicBezTo>
                  <a:cubicBezTo>
                    <a:pt x="1351" y="2116"/>
                    <a:pt x="1925" y="2024"/>
                    <a:pt x="2487" y="1992"/>
                  </a:cubicBezTo>
                  <a:cubicBezTo>
                    <a:pt x="2706" y="1992"/>
                    <a:pt x="2905" y="1813"/>
                    <a:pt x="2925" y="1535"/>
                  </a:cubicBezTo>
                  <a:cubicBezTo>
                    <a:pt x="2925" y="1475"/>
                    <a:pt x="2964" y="1376"/>
                    <a:pt x="2984" y="1236"/>
                  </a:cubicBezTo>
                  <a:cubicBezTo>
                    <a:pt x="3422" y="1216"/>
                    <a:pt x="3860" y="1177"/>
                    <a:pt x="4277" y="1137"/>
                  </a:cubicBezTo>
                  <a:lnTo>
                    <a:pt x="4277" y="1137"/>
                  </a:lnTo>
                  <a:cubicBezTo>
                    <a:pt x="4596" y="1336"/>
                    <a:pt x="4218" y="1694"/>
                    <a:pt x="4496" y="1873"/>
                  </a:cubicBezTo>
                  <a:cubicBezTo>
                    <a:pt x="4668" y="1822"/>
                    <a:pt x="4854" y="1726"/>
                    <a:pt x="5017" y="1726"/>
                  </a:cubicBezTo>
                  <a:cubicBezTo>
                    <a:pt x="5043" y="1726"/>
                    <a:pt x="5068" y="1728"/>
                    <a:pt x="5093" y="1734"/>
                  </a:cubicBezTo>
                  <a:cubicBezTo>
                    <a:pt x="5216" y="1767"/>
                    <a:pt x="5338" y="1779"/>
                    <a:pt x="5459" y="1779"/>
                  </a:cubicBezTo>
                  <a:cubicBezTo>
                    <a:pt x="5756" y="1779"/>
                    <a:pt x="6050" y="1709"/>
                    <a:pt x="6355" y="1709"/>
                  </a:cubicBezTo>
                  <a:cubicBezTo>
                    <a:pt x="6450" y="1709"/>
                    <a:pt x="6547" y="1716"/>
                    <a:pt x="6645" y="1734"/>
                  </a:cubicBezTo>
                  <a:cubicBezTo>
                    <a:pt x="6663" y="1737"/>
                    <a:pt x="6682" y="1739"/>
                    <a:pt x="6701" y="1739"/>
                  </a:cubicBezTo>
                  <a:cubicBezTo>
                    <a:pt x="6879" y="1739"/>
                    <a:pt x="7044" y="1574"/>
                    <a:pt x="7062" y="1376"/>
                  </a:cubicBezTo>
                  <a:cubicBezTo>
                    <a:pt x="7082" y="998"/>
                    <a:pt x="7082" y="640"/>
                    <a:pt x="7082" y="282"/>
                  </a:cubicBezTo>
                  <a:cubicBezTo>
                    <a:pt x="7082" y="99"/>
                    <a:pt x="6965" y="1"/>
                    <a:pt x="6793"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9"/>
            <p:cNvSpPr/>
            <p:nvPr/>
          </p:nvSpPr>
          <p:spPr>
            <a:xfrm>
              <a:off x="2984954" y="2878130"/>
              <a:ext cx="199748" cy="64363"/>
            </a:xfrm>
            <a:custGeom>
              <a:avLst/>
              <a:gdLst/>
              <a:ahLst/>
              <a:cxnLst/>
              <a:rect l="l" t="t" r="r" b="b"/>
              <a:pathLst>
                <a:path w="3184" h="1039" extrusionOk="0">
                  <a:moveTo>
                    <a:pt x="3104" y="0"/>
                  </a:moveTo>
                  <a:cubicBezTo>
                    <a:pt x="2985" y="100"/>
                    <a:pt x="2845" y="159"/>
                    <a:pt x="2746" y="259"/>
                  </a:cubicBezTo>
                  <a:cubicBezTo>
                    <a:pt x="2627" y="338"/>
                    <a:pt x="2527" y="498"/>
                    <a:pt x="2408" y="537"/>
                  </a:cubicBezTo>
                  <a:cubicBezTo>
                    <a:pt x="2150" y="645"/>
                    <a:pt x="1890" y="698"/>
                    <a:pt x="1633" y="698"/>
                  </a:cubicBezTo>
                  <a:cubicBezTo>
                    <a:pt x="1274" y="698"/>
                    <a:pt x="922" y="595"/>
                    <a:pt x="597" y="398"/>
                  </a:cubicBezTo>
                  <a:cubicBezTo>
                    <a:pt x="478" y="338"/>
                    <a:pt x="399" y="259"/>
                    <a:pt x="299" y="219"/>
                  </a:cubicBezTo>
                  <a:cubicBezTo>
                    <a:pt x="274" y="211"/>
                    <a:pt x="243" y="206"/>
                    <a:pt x="212" y="206"/>
                  </a:cubicBezTo>
                  <a:cubicBezTo>
                    <a:pt x="167" y="206"/>
                    <a:pt x="123" y="216"/>
                    <a:pt x="100" y="239"/>
                  </a:cubicBezTo>
                  <a:cubicBezTo>
                    <a:pt x="1" y="299"/>
                    <a:pt x="21" y="398"/>
                    <a:pt x="60" y="498"/>
                  </a:cubicBezTo>
                  <a:cubicBezTo>
                    <a:pt x="60" y="537"/>
                    <a:pt x="120" y="597"/>
                    <a:pt x="160" y="617"/>
                  </a:cubicBezTo>
                  <a:cubicBezTo>
                    <a:pt x="359" y="736"/>
                    <a:pt x="538" y="895"/>
                    <a:pt x="757" y="935"/>
                  </a:cubicBezTo>
                  <a:cubicBezTo>
                    <a:pt x="1011" y="1005"/>
                    <a:pt x="1259" y="1038"/>
                    <a:pt x="1503" y="1038"/>
                  </a:cubicBezTo>
                  <a:cubicBezTo>
                    <a:pt x="1888" y="1038"/>
                    <a:pt x="2261" y="954"/>
                    <a:pt x="2627" y="796"/>
                  </a:cubicBezTo>
                  <a:cubicBezTo>
                    <a:pt x="2905" y="657"/>
                    <a:pt x="3044" y="458"/>
                    <a:pt x="3144" y="199"/>
                  </a:cubicBezTo>
                  <a:cubicBezTo>
                    <a:pt x="3184" y="140"/>
                    <a:pt x="3124" y="100"/>
                    <a:pt x="3104"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9"/>
            <p:cNvSpPr/>
            <p:nvPr/>
          </p:nvSpPr>
          <p:spPr>
            <a:xfrm>
              <a:off x="3061113" y="2757335"/>
              <a:ext cx="27478" cy="91249"/>
            </a:xfrm>
            <a:custGeom>
              <a:avLst/>
              <a:gdLst/>
              <a:ahLst/>
              <a:cxnLst/>
              <a:rect l="l" t="t" r="r" b="b"/>
              <a:pathLst>
                <a:path w="438" h="1473" extrusionOk="0">
                  <a:moveTo>
                    <a:pt x="239" y="1"/>
                  </a:moveTo>
                  <a:cubicBezTo>
                    <a:pt x="139" y="1"/>
                    <a:pt x="40" y="100"/>
                    <a:pt x="40" y="220"/>
                  </a:cubicBezTo>
                  <a:lnTo>
                    <a:pt x="40" y="777"/>
                  </a:lnTo>
                  <a:lnTo>
                    <a:pt x="0" y="976"/>
                  </a:lnTo>
                  <a:cubicBezTo>
                    <a:pt x="0" y="1095"/>
                    <a:pt x="0" y="1214"/>
                    <a:pt x="20" y="1314"/>
                  </a:cubicBezTo>
                  <a:cubicBezTo>
                    <a:pt x="20" y="1393"/>
                    <a:pt x="119" y="1473"/>
                    <a:pt x="179" y="1473"/>
                  </a:cubicBezTo>
                  <a:cubicBezTo>
                    <a:pt x="239" y="1473"/>
                    <a:pt x="318" y="1413"/>
                    <a:pt x="378" y="1373"/>
                  </a:cubicBezTo>
                  <a:cubicBezTo>
                    <a:pt x="418" y="1354"/>
                    <a:pt x="438" y="1274"/>
                    <a:pt x="438" y="1214"/>
                  </a:cubicBezTo>
                  <a:lnTo>
                    <a:pt x="438" y="180"/>
                  </a:lnTo>
                  <a:cubicBezTo>
                    <a:pt x="438" y="80"/>
                    <a:pt x="338" y="1"/>
                    <a:pt x="239"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9"/>
            <p:cNvSpPr/>
            <p:nvPr/>
          </p:nvSpPr>
          <p:spPr>
            <a:xfrm>
              <a:off x="3182127" y="2417251"/>
              <a:ext cx="141091" cy="99550"/>
            </a:xfrm>
            <a:custGeom>
              <a:avLst/>
              <a:gdLst/>
              <a:ahLst/>
              <a:cxnLst/>
              <a:rect l="l" t="t" r="r" b="b"/>
              <a:pathLst>
                <a:path w="2249" h="1607" extrusionOk="0">
                  <a:moveTo>
                    <a:pt x="1" y="0"/>
                  </a:moveTo>
                  <a:cubicBezTo>
                    <a:pt x="1" y="398"/>
                    <a:pt x="140" y="617"/>
                    <a:pt x="339" y="816"/>
                  </a:cubicBezTo>
                  <a:cubicBezTo>
                    <a:pt x="637" y="1114"/>
                    <a:pt x="995" y="1313"/>
                    <a:pt x="1373" y="1512"/>
                  </a:cubicBezTo>
                  <a:cubicBezTo>
                    <a:pt x="1497" y="1587"/>
                    <a:pt x="1644" y="1607"/>
                    <a:pt x="1790" y="1607"/>
                  </a:cubicBezTo>
                  <a:cubicBezTo>
                    <a:pt x="1879" y="1607"/>
                    <a:pt x="1967" y="1599"/>
                    <a:pt x="2050" y="1592"/>
                  </a:cubicBezTo>
                  <a:cubicBezTo>
                    <a:pt x="2169" y="1572"/>
                    <a:pt x="2249" y="1492"/>
                    <a:pt x="2249" y="1313"/>
                  </a:cubicBezTo>
                  <a:cubicBezTo>
                    <a:pt x="2169" y="1293"/>
                    <a:pt x="2129" y="1234"/>
                    <a:pt x="2050" y="1234"/>
                  </a:cubicBezTo>
                  <a:cubicBezTo>
                    <a:pt x="1592" y="1194"/>
                    <a:pt x="1234" y="975"/>
                    <a:pt x="876" y="677"/>
                  </a:cubicBezTo>
                  <a:cubicBezTo>
                    <a:pt x="697" y="518"/>
                    <a:pt x="558" y="339"/>
                    <a:pt x="379" y="199"/>
                  </a:cubicBezTo>
                  <a:cubicBezTo>
                    <a:pt x="279" y="120"/>
                    <a:pt x="180" y="100"/>
                    <a:pt x="1"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9"/>
            <p:cNvSpPr/>
            <p:nvPr/>
          </p:nvSpPr>
          <p:spPr>
            <a:xfrm>
              <a:off x="2916323" y="2699415"/>
              <a:ext cx="52509" cy="41815"/>
            </a:xfrm>
            <a:custGeom>
              <a:avLst/>
              <a:gdLst/>
              <a:ahLst/>
              <a:cxnLst/>
              <a:rect l="l" t="t" r="r" b="b"/>
              <a:pathLst>
                <a:path w="837" h="675" extrusionOk="0">
                  <a:moveTo>
                    <a:pt x="408" y="1"/>
                  </a:moveTo>
                  <a:cubicBezTo>
                    <a:pt x="368" y="1"/>
                    <a:pt x="330" y="7"/>
                    <a:pt x="299" y="21"/>
                  </a:cubicBezTo>
                  <a:cubicBezTo>
                    <a:pt x="100" y="61"/>
                    <a:pt x="1" y="299"/>
                    <a:pt x="40" y="458"/>
                  </a:cubicBezTo>
                  <a:cubicBezTo>
                    <a:pt x="88" y="586"/>
                    <a:pt x="187" y="675"/>
                    <a:pt x="316" y="675"/>
                  </a:cubicBezTo>
                  <a:cubicBezTo>
                    <a:pt x="348" y="675"/>
                    <a:pt x="383" y="669"/>
                    <a:pt x="418" y="657"/>
                  </a:cubicBezTo>
                  <a:cubicBezTo>
                    <a:pt x="538" y="637"/>
                    <a:pt x="657" y="558"/>
                    <a:pt x="757" y="498"/>
                  </a:cubicBezTo>
                  <a:cubicBezTo>
                    <a:pt x="816" y="458"/>
                    <a:pt x="816" y="359"/>
                    <a:pt x="836" y="319"/>
                  </a:cubicBezTo>
                  <a:cubicBezTo>
                    <a:pt x="816" y="259"/>
                    <a:pt x="816" y="220"/>
                    <a:pt x="816" y="200"/>
                  </a:cubicBezTo>
                  <a:cubicBezTo>
                    <a:pt x="724" y="76"/>
                    <a:pt x="548" y="1"/>
                    <a:pt x="408"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9"/>
            <p:cNvSpPr/>
            <p:nvPr/>
          </p:nvSpPr>
          <p:spPr>
            <a:xfrm>
              <a:off x="3184637" y="2687088"/>
              <a:ext cx="50000" cy="43301"/>
            </a:xfrm>
            <a:custGeom>
              <a:avLst/>
              <a:gdLst/>
              <a:ahLst/>
              <a:cxnLst/>
              <a:rect l="l" t="t" r="r" b="b"/>
              <a:pathLst>
                <a:path w="797" h="699" extrusionOk="0">
                  <a:moveTo>
                    <a:pt x="339" y="1"/>
                  </a:moveTo>
                  <a:cubicBezTo>
                    <a:pt x="120" y="1"/>
                    <a:pt x="1" y="120"/>
                    <a:pt x="1" y="339"/>
                  </a:cubicBezTo>
                  <a:cubicBezTo>
                    <a:pt x="1" y="538"/>
                    <a:pt x="120" y="657"/>
                    <a:pt x="299" y="697"/>
                  </a:cubicBezTo>
                  <a:cubicBezTo>
                    <a:pt x="311" y="698"/>
                    <a:pt x="323" y="699"/>
                    <a:pt x="336" y="699"/>
                  </a:cubicBezTo>
                  <a:cubicBezTo>
                    <a:pt x="563" y="699"/>
                    <a:pt x="796" y="528"/>
                    <a:pt x="796" y="339"/>
                  </a:cubicBezTo>
                  <a:cubicBezTo>
                    <a:pt x="796" y="140"/>
                    <a:pt x="597" y="1"/>
                    <a:pt x="339"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9"/>
            <p:cNvSpPr/>
            <p:nvPr/>
          </p:nvSpPr>
          <p:spPr>
            <a:xfrm>
              <a:off x="2418402" y="2025381"/>
              <a:ext cx="1336632" cy="1533077"/>
            </a:xfrm>
            <a:custGeom>
              <a:avLst/>
              <a:gdLst/>
              <a:ahLst/>
              <a:cxnLst/>
              <a:rect l="l" t="t" r="r" b="b"/>
              <a:pathLst>
                <a:path w="21306" h="24748" extrusionOk="0">
                  <a:moveTo>
                    <a:pt x="10259" y="1871"/>
                  </a:moveTo>
                  <a:cubicBezTo>
                    <a:pt x="10598" y="1871"/>
                    <a:pt x="10933" y="1902"/>
                    <a:pt x="11260" y="1970"/>
                  </a:cubicBezTo>
                  <a:cubicBezTo>
                    <a:pt x="11956" y="2129"/>
                    <a:pt x="12652" y="2189"/>
                    <a:pt x="13348" y="2348"/>
                  </a:cubicBezTo>
                  <a:cubicBezTo>
                    <a:pt x="13846" y="2447"/>
                    <a:pt x="14343" y="2587"/>
                    <a:pt x="14801" y="2825"/>
                  </a:cubicBezTo>
                  <a:cubicBezTo>
                    <a:pt x="15716" y="3263"/>
                    <a:pt x="16611" y="3720"/>
                    <a:pt x="17426" y="4317"/>
                  </a:cubicBezTo>
                  <a:cubicBezTo>
                    <a:pt x="18202" y="4874"/>
                    <a:pt x="18918" y="5551"/>
                    <a:pt x="19396" y="6426"/>
                  </a:cubicBezTo>
                  <a:cubicBezTo>
                    <a:pt x="19396" y="6446"/>
                    <a:pt x="19416" y="6446"/>
                    <a:pt x="19416" y="6466"/>
                  </a:cubicBezTo>
                  <a:cubicBezTo>
                    <a:pt x="19833" y="7540"/>
                    <a:pt x="20490" y="8495"/>
                    <a:pt x="20709" y="9629"/>
                  </a:cubicBezTo>
                  <a:cubicBezTo>
                    <a:pt x="20729" y="9828"/>
                    <a:pt x="20808" y="10007"/>
                    <a:pt x="20868" y="10205"/>
                  </a:cubicBezTo>
                  <a:cubicBezTo>
                    <a:pt x="20868" y="10245"/>
                    <a:pt x="20908" y="10325"/>
                    <a:pt x="20908" y="10404"/>
                  </a:cubicBezTo>
                  <a:cubicBezTo>
                    <a:pt x="20928" y="11041"/>
                    <a:pt x="21087" y="11717"/>
                    <a:pt x="20967" y="12394"/>
                  </a:cubicBezTo>
                  <a:cubicBezTo>
                    <a:pt x="20868" y="12990"/>
                    <a:pt x="20709" y="13587"/>
                    <a:pt x="20490" y="14164"/>
                  </a:cubicBezTo>
                  <a:cubicBezTo>
                    <a:pt x="20311" y="14622"/>
                    <a:pt x="20271" y="15099"/>
                    <a:pt x="20112" y="15577"/>
                  </a:cubicBezTo>
                  <a:cubicBezTo>
                    <a:pt x="19973" y="16054"/>
                    <a:pt x="19814" y="16511"/>
                    <a:pt x="19615" y="16989"/>
                  </a:cubicBezTo>
                  <a:cubicBezTo>
                    <a:pt x="19475" y="17287"/>
                    <a:pt x="19296" y="17546"/>
                    <a:pt x="19097" y="17805"/>
                  </a:cubicBezTo>
                  <a:cubicBezTo>
                    <a:pt x="18441" y="18739"/>
                    <a:pt x="17685" y="19535"/>
                    <a:pt x="16790" y="20231"/>
                  </a:cubicBezTo>
                  <a:cubicBezTo>
                    <a:pt x="16153" y="20689"/>
                    <a:pt x="15497" y="21146"/>
                    <a:pt x="14721" y="21385"/>
                  </a:cubicBezTo>
                  <a:cubicBezTo>
                    <a:pt x="14164" y="21564"/>
                    <a:pt x="13647" y="21843"/>
                    <a:pt x="13110" y="22022"/>
                  </a:cubicBezTo>
                  <a:cubicBezTo>
                    <a:pt x="12433" y="22221"/>
                    <a:pt x="11737" y="22340"/>
                    <a:pt x="11041" y="22360"/>
                  </a:cubicBezTo>
                  <a:cubicBezTo>
                    <a:pt x="10988" y="22360"/>
                    <a:pt x="10935" y="22351"/>
                    <a:pt x="10888" y="22351"/>
                  </a:cubicBezTo>
                  <a:cubicBezTo>
                    <a:pt x="10864" y="22351"/>
                    <a:pt x="10842" y="22353"/>
                    <a:pt x="10822" y="22360"/>
                  </a:cubicBezTo>
                  <a:cubicBezTo>
                    <a:pt x="10628" y="22407"/>
                    <a:pt x="10438" y="22427"/>
                    <a:pt x="10249" y="22427"/>
                  </a:cubicBezTo>
                  <a:cubicBezTo>
                    <a:pt x="9720" y="22427"/>
                    <a:pt x="9207" y="22273"/>
                    <a:pt x="8694" y="22141"/>
                  </a:cubicBezTo>
                  <a:cubicBezTo>
                    <a:pt x="7798" y="21922"/>
                    <a:pt x="7003" y="21485"/>
                    <a:pt x="6187" y="21127"/>
                  </a:cubicBezTo>
                  <a:cubicBezTo>
                    <a:pt x="5153" y="20649"/>
                    <a:pt x="4297" y="19893"/>
                    <a:pt x="3502" y="19137"/>
                  </a:cubicBezTo>
                  <a:cubicBezTo>
                    <a:pt x="2885" y="18541"/>
                    <a:pt x="2368" y="17844"/>
                    <a:pt x="1910" y="17088"/>
                  </a:cubicBezTo>
                  <a:lnTo>
                    <a:pt x="1313" y="16114"/>
                  </a:lnTo>
                  <a:cubicBezTo>
                    <a:pt x="975" y="15557"/>
                    <a:pt x="717" y="14920"/>
                    <a:pt x="498" y="14303"/>
                  </a:cubicBezTo>
                  <a:cubicBezTo>
                    <a:pt x="438" y="14164"/>
                    <a:pt x="418" y="13985"/>
                    <a:pt x="398" y="13826"/>
                  </a:cubicBezTo>
                  <a:cubicBezTo>
                    <a:pt x="378" y="13428"/>
                    <a:pt x="339" y="13030"/>
                    <a:pt x="299" y="12533"/>
                  </a:cubicBezTo>
                  <a:cubicBezTo>
                    <a:pt x="319" y="12294"/>
                    <a:pt x="378" y="11996"/>
                    <a:pt x="339" y="11717"/>
                  </a:cubicBezTo>
                  <a:cubicBezTo>
                    <a:pt x="398" y="11220"/>
                    <a:pt x="458" y="10723"/>
                    <a:pt x="518" y="10225"/>
                  </a:cubicBezTo>
                  <a:cubicBezTo>
                    <a:pt x="597" y="9211"/>
                    <a:pt x="876" y="8256"/>
                    <a:pt x="1373" y="7401"/>
                  </a:cubicBezTo>
                  <a:cubicBezTo>
                    <a:pt x="1870" y="6525"/>
                    <a:pt x="2507" y="5769"/>
                    <a:pt x="3203" y="5053"/>
                  </a:cubicBezTo>
                  <a:cubicBezTo>
                    <a:pt x="4297" y="3959"/>
                    <a:pt x="5570" y="3084"/>
                    <a:pt x="6983" y="2447"/>
                  </a:cubicBezTo>
                  <a:cubicBezTo>
                    <a:pt x="7560" y="2169"/>
                    <a:pt x="8176" y="2069"/>
                    <a:pt x="8773" y="1990"/>
                  </a:cubicBezTo>
                  <a:cubicBezTo>
                    <a:pt x="9131" y="1970"/>
                    <a:pt x="9449" y="1930"/>
                    <a:pt x="9788" y="1890"/>
                  </a:cubicBezTo>
                  <a:cubicBezTo>
                    <a:pt x="9945" y="1878"/>
                    <a:pt x="10103" y="1871"/>
                    <a:pt x="10259" y="1871"/>
                  </a:cubicBezTo>
                  <a:close/>
                  <a:moveTo>
                    <a:pt x="9648" y="1"/>
                  </a:moveTo>
                  <a:cubicBezTo>
                    <a:pt x="9449" y="259"/>
                    <a:pt x="9449" y="259"/>
                    <a:pt x="9449" y="538"/>
                  </a:cubicBezTo>
                  <a:lnTo>
                    <a:pt x="9449" y="1473"/>
                  </a:lnTo>
                  <a:cubicBezTo>
                    <a:pt x="9151" y="1592"/>
                    <a:pt x="8892" y="1592"/>
                    <a:pt x="8654" y="1672"/>
                  </a:cubicBezTo>
                  <a:cubicBezTo>
                    <a:pt x="8415" y="1691"/>
                    <a:pt x="8196" y="1691"/>
                    <a:pt x="7997" y="1771"/>
                  </a:cubicBezTo>
                  <a:cubicBezTo>
                    <a:pt x="7321" y="1990"/>
                    <a:pt x="6684" y="2268"/>
                    <a:pt x="6068" y="2626"/>
                  </a:cubicBezTo>
                  <a:cubicBezTo>
                    <a:pt x="5670" y="2845"/>
                    <a:pt x="5212" y="3024"/>
                    <a:pt x="4834" y="3323"/>
                  </a:cubicBezTo>
                  <a:cubicBezTo>
                    <a:pt x="4297" y="3760"/>
                    <a:pt x="3740" y="4218"/>
                    <a:pt x="3203" y="4715"/>
                  </a:cubicBezTo>
                  <a:cubicBezTo>
                    <a:pt x="2328" y="5471"/>
                    <a:pt x="1651" y="6366"/>
                    <a:pt x="1114" y="7401"/>
                  </a:cubicBezTo>
                  <a:cubicBezTo>
                    <a:pt x="896" y="7818"/>
                    <a:pt x="697" y="8256"/>
                    <a:pt x="538" y="8733"/>
                  </a:cubicBezTo>
                  <a:cubicBezTo>
                    <a:pt x="418" y="9211"/>
                    <a:pt x="358" y="9708"/>
                    <a:pt x="299" y="10186"/>
                  </a:cubicBezTo>
                  <a:cubicBezTo>
                    <a:pt x="199" y="10743"/>
                    <a:pt x="120" y="11339"/>
                    <a:pt x="40" y="11936"/>
                  </a:cubicBezTo>
                  <a:cubicBezTo>
                    <a:pt x="0" y="12195"/>
                    <a:pt x="0" y="12433"/>
                    <a:pt x="0" y="12692"/>
                  </a:cubicBezTo>
                  <a:cubicBezTo>
                    <a:pt x="0" y="12931"/>
                    <a:pt x="20" y="13189"/>
                    <a:pt x="40" y="13428"/>
                  </a:cubicBezTo>
                  <a:cubicBezTo>
                    <a:pt x="100" y="13786"/>
                    <a:pt x="100" y="14124"/>
                    <a:pt x="199" y="14463"/>
                  </a:cubicBezTo>
                  <a:cubicBezTo>
                    <a:pt x="398" y="15099"/>
                    <a:pt x="637" y="15716"/>
                    <a:pt x="995" y="16293"/>
                  </a:cubicBezTo>
                  <a:cubicBezTo>
                    <a:pt x="1850" y="17765"/>
                    <a:pt x="2825" y="19137"/>
                    <a:pt x="4198" y="20231"/>
                  </a:cubicBezTo>
                  <a:cubicBezTo>
                    <a:pt x="5292" y="21087"/>
                    <a:pt x="6485" y="21743"/>
                    <a:pt x="7778" y="22221"/>
                  </a:cubicBezTo>
                  <a:cubicBezTo>
                    <a:pt x="8196" y="22360"/>
                    <a:pt x="8594" y="22559"/>
                    <a:pt x="9071" y="22579"/>
                  </a:cubicBezTo>
                  <a:cubicBezTo>
                    <a:pt x="9390" y="22778"/>
                    <a:pt x="9768" y="22758"/>
                    <a:pt x="10106" y="22778"/>
                  </a:cubicBezTo>
                  <a:cubicBezTo>
                    <a:pt x="10205" y="22778"/>
                    <a:pt x="10305" y="22817"/>
                    <a:pt x="10404" y="22837"/>
                  </a:cubicBezTo>
                  <a:cubicBezTo>
                    <a:pt x="10544" y="23374"/>
                    <a:pt x="10643" y="23931"/>
                    <a:pt x="10762" y="24449"/>
                  </a:cubicBezTo>
                  <a:cubicBezTo>
                    <a:pt x="10762" y="24528"/>
                    <a:pt x="10762" y="24608"/>
                    <a:pt x="10802" y="24648"/>
                  </a:cubicBezTo>
                  <a:cubicBezTo>
                    <a:pt x="10862" y="24707"/>
                    <a:pt x="10941" y="24747"/>
                    <a:pt x="10981" y="24747"/>
                  </a:cubicBezTo>
                  <a:cubicBezTo>
                    <a:pt x="11041" y="24747"/>
                    <a:pt x="11101" y="24648"/>
                    <a:pt x="11101" y="24608"/>
                  </a:cubicBezTo>
                  <a:cubicBezTo>
                    <a:pt x="11081" y="24409"/>
                    <a:pt x="11041" y="24210"/>
                    <a:pt x="11001" y="24011"/>
                  </a:cubicBezTo>
                  <a:cubicBezTo>
                    <a:pt x="10941" y="23613"/>
                    <a:pt x="10782" y="23215"/>
                    <a:pt x="10882" y="22758"/>
                  </a:cubicBezTo>
                  <a:lnTo>
                    <a:pt x="11260" y="22678"/>
                  </a:lnTo>
                  <a:cubicBezTo>
                    <a:pt x="11379" y="22678"/>
                    <a:pt x="11538" y="22678"/>
                    <a:pt x="11677" y="22658"/>
                  </a:cubicBezTo>
                  <a:cubicBezTo>
                    <a:pt x="12573" y="22479"/>
                    <a:pt x="13468" y="22260"/>
                    <a:pt x="14323" y="21863"/>
                  </a:cubicBezTo>
                  <a:cubicBezTo>
                    <a:pt x="14462" y="21783"/>
                    <a:pt x="14622" y="21723"/>
                    <a:pt x="14761" y="21664"/>
                  </a:cubicBezTo>
                  <a:cubicBezTo>
                    <a:pt x="15656" y="21365"/>
                    <a:pt x="16452" y="20848"/>
                    <a:pt x="17168" y="20251"/>
                  </a:cubicBezTo>
                  <a:cubicBezTo>
                    <a:pt x="17844" y="19674"/>
                    <a:pt x="18441" y="19058"/>
                    <a:pt x="18998" y="18381"/>
                  </a:cubicBezTo>
                  <a:cubicBezTo>
                    <a:pt x="19694" y="17546"/>
                    <a:pt x="20132" y="16611"/>
                    <a:pt x="20351" y="15577"/>
                  </a:cubicBezTo>
                  <a:cubicBezTo>
                    <a:pt x="20510" y="14980"/>
                    <a:pt x="20629" y="14383"/>
                    <a:pt x="20888" y="13806"/>
                  </a:cubicBezTo>
                  <a:cubicBezTo>
                    <a:pt x="21206" y="13070"/>
                    <a:pt x="21305" y="12274"/>
                    <a:pt x="21286" y="11479"/>
                  </a:cubicBezTo>
                  <a:cubicBezTo>
                    <a:pt x="21246" y="10822"/>
                    <a:pt x="21226" y="10126"/>
                    <a:pt x="20947" y="9509"/>
                  </a:cubicBezTo>
                  <a:cubicBezTo>
                    <a:pt x="20928" y="9489"/>
                    <a:pt x="20928" y="9430"/>
                    <a:pt x="20928" y="9410"/>
                  </a:cubicBezTo>
                  <a:cubicBezTo>
                    <a:pt x="20848" y="8813"/>
                    <a:pt x="20550" y="8296"/>
                    <a:pt x="20331" y="7739"/>
                  </a:cubicBezTo>
                  <a:lnTo>
                    <a:pt x="19814" y="6625"/>
                  </a:lnTo>
                  <a:cubicBezTo>
                    <a:pt x="19754" y="6505"/>
                    <a:pt x="19714" y="6366"/>
                    <a:pt x="19654" y="6267"/>
                  </a:cubicBezTo>
                  <a:cubicBezTo>
                    <a:pt x="19197" y="5411"/>
                    <a:pt x="18540" y="4735"/>
                    <a:pt x="17765" y="4138"/>
                  </a:cubicBezTo>
                  <a:cubicBezTo>
                    <a:pt x="16869" y="3442"/>
                    <a:pt x="15875" y="2925"/>
                    <a:pt x="14860" y="2447"/>
                  </a:cubicBezTo>
                  <a:cubicBezTo>
                    <a:pt x="14343" y="2189"/>
                    <a:pt x="13826" y="1990"/>
                    <a:pt x="13229" y="1930"/>
                  </a:cubicBezTo>
                  <a:cubicBezTo>
                    <a:pt x="12811" y="1870"/>
                    <a:pt x="12374" y="1771"/>
                    <a:pt x="11956" y="1672"/>
                  </a:cubicBezTo>
                  <a:cubicBezTo>
                    <a:pt x="11429" y="1562"/>
                    <a:pt x="10885" y="1470"/>
                    <a:pt x="10340" y="1470"/>
                  </a:cubicBezTo>
                  <a:cubicBezTo>
                    <a:pt x="10289" y="1470"/>
                    <a:pt x="10237" y="1471"/>
                    <a:pt x="10185" y="1473"/>
                  </a:cubicBezTo>
                  <a:cubicBezTo>
                    <a:pt x="10066" y="1473"/>
                    <a:pt x="9947" y="1453"/>
                    <a:pt x="9788" y="1453"/>
                  </a:cubicBezTo>
                  <a:cubicBezTo>
                    <a:pt x="9788" y="1194"/>
                    <a:pt x="9788" y="955"/>
                    <a:pt x="9768" y="737"/>
                  </a:cubicBezTo>
                  <a:cubicBezTo>
                    <a:pt x="9768" y="478"/>
                    <a:pt x="9887" y="199"/>
                    <a:pt x="9648"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3" name="Google Shape;623;p19"/>
          <p:cNvGrpSpPr/>
          <p:nvPr/>
        </p:nvGrpSpPr>
        <p:grpSpPr>
          <a:xfrm>
            <a:off x="6582506" y="1621756"/>
            <a:ext cx="575278" cy="495421"/>
            <a:chOff x="6263336" y="1804878"/>
            <a:chExt cx="557385" cy="480013"/>
          </a:xfrm>
        </p:grpSpPr>
        <p:sp>
          <p:nvSpPr>
            <p:cNvPr id="624" name="Google Shape;624;p19"/>
            <p:cNvSpPr/>
            <p:nvPr/>
          </p:nvSpPr>
          <p:spPr>
            <a:xfrm>
              <a:off x="6274962" y="1814871"/>
              <a:ext cx="532420" cy="454575"/>
            </a:xfrm>
            <a:custGeom>
              <a:avLst/>
              <a:gdLst/>
              <a:ahLst/>
              <a:cxnLst/>
              <a:rect l="l" t="t" r="r" b="b"/>
              <a:pathLst>
                <a:path w="12732" h="11008" extrusionOk="0">
                  <a:moveTo>
                    <a:pt x="538" y="1"/>
                  </a:moveTo>
                  <a:cubicBezTo>
                    <a:pt x="359" y="1"/>
                    <a:pt x="200" y="21"/>
                    <a:pt x="21" y="200"/>
                  </a:cubicBezTo>
                  <a:cubicBezTo>
                    <a:pt x="21" y="558"/>
                    <a:pt x="1" y="976"/>
                    <a:pt x="1" y="1354"/>
                  </a:cubicBezTo>
                  <a:cubicBezTo>
                    <a:pt x="1" y="2289"/>
                    <a:pt x="21" y="3204"/>
                    <a:pt x="40" y="4119"/>
                  </a:cubicBezTo>
                  <a:lnTo>
                    <a:pt x="40" y="5213"/>
                  </a:lnTo>
                  <a:cubicBezTo>
                    <a:pt x="21" y="5829"/>
                    <a:pt x="1" y="6446"/>
                    <a:pt x="1" y="7063"/>
                  </a:cubicBezTo>
                  <a:cubicBezTo>
                    <a:pt x="21" y="7839"/>
                    <a:pt x="21" y="8575"/>
                    <a:pt x="60" y="9350"/>
                  </a:cubicBezTo>
                  <a:cubicBezTo>
                    <a:pt x="100" y="9868"/>
                    <a:pt x="120" y="10385"/>
                    <a:pt x="239" y="10922"/>
                  </a:cubicBezTo>
                  <a:cubicBezTo>
                    <a:pt x="635" y="10988"/>
                    <a:pt x="1034" y="11008"/>
                    <a:pt x="1433" y="11008"/>
                  </a:cubicBezTo>
                  <a:cubicBezTo>
                    <a:pt x="2051" y="11008"/>
                    <a:pt x="2671" y="10960"/>
                    <a:pt x="3285" y="10960"/>
                  </a:cubicBezTo>
                  <a:cubicBezTo>
                    <a:pt x="3351" y="10960"/>
                    <a:pt x="3416" y="10961"/>
                    <a:pt x="3482" y="10962"/>
                  </a:cubicBezTo>
                  <a:cubicBezTo>
                    <a:pt x="3601" y="10962"/>
                    <a:pt x="3740" y="10922"/>
                    <a:pt x="3900" y="10882"/>
                  </a:cubicBezTo>
                  <a:cubicBezTo>
                    <a:pt x="3919" y="10763"/>
                    <a:pt x="3939" y="10683"/>
                    <a:pt x="3939" y="10584"/>
                  </a:cubicBezTo>
                  <a:cubicBezTo>
                    <a:pt x="3939" y="9768"/>
                    <a:pt x="3979" y="8933"/>
                    <a:pt x="3979" y="8097"/>
                  </a:cubicBezTo>
                  <a:cubicBezTo>
                    <a:pt x="3979" y="7739"/>
                    <a:pt x="3979" y="7361"/>
                    <a:pt x="3939" y="7003"/>
                  </a:cubicBezTo>
                  <a:cubicBezTo>
                    <a:pt x="3880" y="6307"/>
                    <a:pt x="3900" y="5631"/>
                    <a:pt x="3919" y="4954"/>
                  </a:cubicBezTo>
                  <a:cubicBezTo>
                    <a:pt x="3919" y="4815"/>
                    <a:pt x="3919" y="4696"/>
                    <a:pt x="3939" y="4576"/>
                  </a:cubicBezTo>
                  <a:cubicBezTo>
                    <a:pt x="3975" y="4487"/>
                    <a:pt x="4074" y="4414"/>
                    <a:pt x="4166" y="4414"/>
                  </a:cubicBezTo>
                  <a:cubicBezTo>
                    <a:pt x="4177" y="4414"/>
                    <a:pt x="4188" y="4415"/>
                    <a:pt x="4198" y="4417"/>
                  </a:cubicBezTo>
                  <a:cubicBezTo>
                    <a:pt x="4218" y="4457"/>
                    <a:pt x="4278" y="4457"/>
                    <a:pt x="4297" y="4477"/>
                  </a:cubicBezTo>
                  <a:cubicBezTo>
                    <a:pt x="4656" y="4656"/>
                    <a:pt x="4994" y="4855"/>
                    <a:pt x="5272" y="5153"/>
                  </a:cubicBezTo>
                  <a:cubicBezTo>
                    <a:pt x="5431" y="5312"/>
                    <a:pt x="5610" y="5511"/>
                    <a:pt x="5789" y="5690"/>
                  </a:cubicBezTo>
                  <a:cubicBezTo>
                    <a:pt x="6068" y="5969"/>
                    <a:pt x="6307" y="6247"/>
                    <a:pt x="6665" y="6406"/>
                  </a:cubicBezTo>
                  <a:cubicBezTo>
                    <a:pt x="6724" y="6367"/>
                    <a:pt x="6804" y="6347"/>
                    <a:pt x="6864" y="6287"/>
                  </a:cubicBezTo>
                  <a:cubicBezTo>
                    <a:pt x="7440" y="5611"/>
                    <a:pt x="8097" y="5074"/>
                    <a:pt x="8574" y="4318"/>
                  </a:cubicBezTo>
                  <a:cubicBezTo>
                    <a:pt x="8634" y="4258"/>
                    <a:pt x="8714" y="4198"/>
                    <a:pt x="8833" y="4099"/>
                  </a:cubicBezTo>
                  <a:cubicBezTo>
                    <a:pt x="8873" y="4258"/>
                    <a:pt x="8932" y="4318"/>
                    <a:pt x="8932" y="4397"/>
                  </a:cubicBezTo>
                  <a:cubicBezTo>
                    <a:pt x="8972" y="4676"/>
                    <a:pt x="8972" y="4954"/>
                    <a:pt x="8992" y="5213"/>
                  </a:cubicBezTo>
                  <a:cubicBezTo>
                    <a:pt x="9052" y="6108"/>
                    <a:pt x="9072" y="6983"/>
                    <a:pt x="9131" y="7878"/>
                  </a:cubicBezTo>
                  <a:cubicBezTo>
                    <a:pt x="9171" y="8654"/>
                    <a:pt x="9191" y="9390"/>
                    <a:pt x="9251" y="10166"/>
                  </a:cubicBezTo>
                  <a:cubicBezTo>
                    <a:pt x="9271" y="10425"/>
                    <a:pt x="9271" y="10663"/>
                    <a:pt x="9430" y="10922"/>
                  </a:cubicBezTo>
                  <a:cubicBezTo>
                    <a:pt x="9878" y="10981"/>
                    <a:pt x="10326" y="11001"/>
                    <a:pt x="10775" y="11001"/>
                  </a:cubicBezTo>
                  <a:cubicBezTo>
                    <a:pt x="11383" y="11001"/>
                    <a:pt x="11995" y="10965"/>
                    <a:pt x="12613" y="10942"/>
                  </a:cubicBezTo>
                  <a:cubicBezTo>
                    <a:pt x="12732" y="10544"/>
                    <a:pt x="12712" y="10226"/>
                    <a:pt x="12672" y="9768"/>
                  </a:cubicBezTo>
                  <a:cubicBezTo>
                    <a:pt x="12632" y="9390"/>
                    <a:pt x="12553" y="9012"/>
                    <a:pt x="12533" y="8654"/>
                  </a:cubicBezTo>
                  <a:cubicBezTo>
                    <a:pt x="12453" y="7799"/>
                    <a:pt x="12394" y="6963"/>
                    <a:pt x="12354" y="6108"/>
                  </a:cubicBezTo>
                  <a:cubicBezTo>
                    <a:pt x="12334" y="5670"/>
                    <a:pt x="12274" y="5193"/>
                    <a:pt x="12255" y="4715"/>
                  </a:cubicBezTo>
                  <a:cubicBezTo>
                    <a:pt x="12195" y="3701"/>
                    <a:pt x="12175" y="2647"/>
                    <a:pt x="12155" y="1632"/>
                  </a:cubicBezTo>
                  <a:cubicBezTo>
                    <a:pt x="12155" y="1234"/>
                    <a:pt x="12095" y="836"/>
                    <a:pt x="12075" y="439"/>
                  </a:cubicBezTo>
                  <a:cubicBezTo>
                    <a:pt x="12056" y="319"/>
                    <a:pt x="11996" y="220"/>
                    <a:pt x="11976" y="120"/>
                  </a:cubicBezTo>
                  <a:cubicBezTo>
                    <a:pt x="11777" y="100"/>
                    <a:pt x="11578" y="41"/>
                    <a:pt x="11379" y="41"/>
                  </a:cubicBezTo>
                  <a:cubicBezTo>
                    <a:pt x="10544" y="61"/>
                    <a:pt x="9688" y="120"/>
                    <a:pt x="8853" y="140"/>
                  </a:cubicBezTo>
                  <a:cubicBezTo>
                    <a:pt x="8495" y="140"/>
                    <a:pt x="8316" y="319"/>
                    <a:pt x="8177" y="598"/>
                  </a:cubicBezTo>
                  <a:cubicBezTo>
                    <a:pt x="7978" y="956"/>
                    <a:pt x="7759" y="1314"/>
                    <a:pt x="7520" y="1652"/>
                  </a:cubicBezTo>
                  <a:cubicBezTo>
                    <a:pt x="7381" y="1891"/>
                    <a:pt x="7202" y="2129"/>
                    <a:pt x="7023" y="2348"/>
                  </a:cubicBezTo>
                  <a:lnTo>
                    <a:pt x="6506" y="3104"/>
                  </a:lnTo>
                  <a:cubicBezTo>
                    <a:pt x="6227" y="3084"/>
                    <a:pt x="6108" y="2885"/>
                    <a:pt x="5988" y="2706"/>
                  </a:cubicBezTo>
                  <a:cubicBezTo>
                    <a:pt x="5809" y="2487"/>
                    <a:pt x="5670" y="2249"/>
                    <a:pt x="5491" y="2050"/>
                  </a:cubicBezTo>
                  <a:cubicBezTo>
                    <a:pt x="5113" y="1592"/>
                    <a:pt x="4675" y="1135"/>
                    <a:pt x="4317" y="637"/>
                  </a:cubicBezTo>
                  <a:cubicBezTo>
                    <a:pt x="4019" y="220"/>
                    <a:pt x="3641" y="1"/>
                    <a:pt x="314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9"/>
            <p:cNvSpPr/>
            <p:nvPr/>
          </p:nvSpPr>
          <p:spPr>
            <a:xfrm>
              <a:off x="6263336" y="1804878"/>
              <a:ext cx="557385" cy="480013"/>
            </a:xfrm>
            <a:custGeom>
              <a:avLst/>
              <a:gdLst/>
              <a:ahLst/>
              <a:cxnLst/>
              <a:rect l="l" t="t" r="r" b="b"/>
              <a:pathLst>
                <a:path w="13329" h="11624" extrusionOk="0">
                  <a:moveTo>
                    <a:pt x="3422" y="243"/>
                  </a:moveTo>
                  <a:cubicBezTo>
                    <a:pt x="3919" y="243"/>
                    <a:pt x="4297" y="462"/>
                    <a:pt x="4595" y="879"/>
                  </a:cubicBezTo>
                  <a:cubicBezTo>
                    <a:pt x="4953" y="1377"/>
                    <a:pt x="5391" y="1834"/>
                    <a:pt x="5769" y="2292"/>
                  </a:cubicBezTo>
                  <a:cubicBezTo>
                    <a:pt x="5948" y="2491"/>
                    <a:pt x="6087" y="2729"/>
                    <a:pt x="6266" y="2948"/>
                  </a:cubicBezTo>
                  <a:cubicBezTo>
                    <a:pt x="6386" y="3127"/>
                    <a:pt x="6505" y="3326"/>
                    <a:pt x="6784" y="3346"/>
                  </a:cubicBezTo>
                  <a:lnTo>
                    <a:pt x="7301" y="2590"/>
                  </a:lnTo>
                  <a:cubicBezTo>
                    <a:pt x="7480" y="2371"/>
                    <a:pt x="7659" y="2133"/>
                    <a:pt x="7798" y="1894"/>
                  </a:cubicBezTo>
                  <a:cubicBezTo>
                    <a:pt x="8037" y="1556"/>
                    <a:pt x="8256" y="1198"/>
                    <a:pt x="8455" y="840"/>
                  </a:cubicBezTo>
                  <a:cubicBezTo>
                    <a:pt x="8594" y="561"/>
                    <a:pt x="8773" y="382"/>
                    <a:pt x="9131" y="382"/>
                  </a:cubicBezTo>
                  <a:cubicBezTo>
                    <a:pt x="9966" y="362"/>
                    <a:pt x="10822" y="303"/>
                    <a:pt x="11657" y="283"/>
                  </a:cubicBezTo>
                  <a:cubicBezTo>
                    <a:pt x="11856" y="283"/>
                    <a:pt x="12055" y="342"/>
                    <a:pt x="12254" y="362"/>
                  </a:cubicBezTo>
                  <a:cubicBezTo>
                    <a:pt x="12274" y="462"/>
                    <a:pt x="12334" y="561"/>
                    <a:pt x="12353" y="681"/>
                  </a:cubicBezTo>
                  <a:cubicBezTo>
                    <a:pt x="12373" y="1078"/>
                    <a:pt x="12433" y="1476"/>
                    <a:pt x="12433" y="1874"/>
                  </a:cubicBezTo>
                  <a:cubicBezTo>
                    <a:pt x="12453" y="2889"/>
                    <a:pt x="12473" y="3943"/>
                    <a:pt x="12533" y="4957"/>
                  </a:cubicBezTo>
                  <a:cubicBezTo>
                    <a:pt x="12552" y="5435"/>
                    <a:pt x="12612" y="5912"/>
                    <a:pt x="12632" y="6350"/>
                  </a:cubicBezTo>
                  <a:cubicBezTo>
                    <a:pt x="12672" y="7205"/>
                    <a:pt x="12731" y="8041"/>
                    <a:pt x="12811" y="8896"/>
                  </a:cubicBezTo>
                  <a:cubicBezTo>
                    <a:pt x="12831" y="9254"/>
                    <a:pt x="12910" y="9632"/>
                    <a:pt x="12950" y="10010"/>
                  </a:cubicBezTo>
                  <a:cubicBezTo>
                    <a:pt x="12990" y="10468"/>
                    <a:pt x="13010" y="10786"/>
                    <a:pt x="12891" y="11184"/>
                  </a:cubicBezTo>
                  <a:cubicBezTo>
                    <a:pt x="12273" y="11207"/>
                    <a:pt x="11661" y="11243"/>
                    <a:pt x="11053" y="11243"/>
                  </a:cubicBezTo>
                  <a:cubicBezTo>
                    <a:pt x="10604" y="11243"/>
                    <a:pt x="10156" y="11223"/>
                    <a:pt x="9708" y="11164"/>
                  </a:cubicBezTo>
                  <a:cubicBezTo>
                    <a:pt x="9549" y="10905"/>
                    <a:pt x="9549" y="10667"/>
                    <a:pt x="9529" y="10408"/>
                  </a:cubicBezTo>
                  <a:cubicBezTo>
                    <a:pt x="9469" y="9632"/>
                    <a:pt x="9449" y="8896"/>
                    <a:pt x="9409" y="8120"/>
                  </a:cubicBezTo>
                  <a:cubicBezTo>
                    <a:pt x="9350" y="7225"/>
                    <a:pt x="9330" y="6350"/>
                    <a:pt x="9270" y="5455"/>
                  </a:cubicBezTo>
                  <a:cubicBezTo>
                    <a:pt x="9250" y="5196"/>
                    <a:pt x="9250" y="4918"/>
                    <a:pt x="9210" y="4639"/>
                  </a:cubicBezTo>
                  <a:cubicBezTo>
                    <a:pt x="9210" y="4560"/>
                    <a:pt x="9151" y="4500"/>
                    <a:pt x="9111" y="4341"/>
                  </a:cubicBezTo>
                  <a:cubicBezTo>
                    <a:pt x="8992" y="4440"/>
                    <a:pt x="8912" y="4500"/>
                    <a:pt x="8852" y="4560"/>
                  </a:cubicBezTo>
                  <a:cubicBezTo>
                    <a:pt x="8375" y="5316"/>
                    <a:pt x="7718" y="5853"/>
                    <a:pt x="7142" y="6529"/>
                  </a:cubicBezTo>
                  <a:cubicBezTo>
                    <a:pt x="7082" y="6589"/>
                    <a:pt x="7002" y="6609"/>
                    <a:pt x="6943" y="6648"/>
                  </a:cubicBezTo>
                  <a:cubicBezTo>
                    <a:pt x="6585" y="6489"/>
                    <a:pt x="6346" y="6211"/>
                    <a:pt x="6067" y="5932"/>
                  </a:cubicBezTo>
                  <a:cubicBezTo>
                    <a:pt x="5888" y="5753"/>
                    <a:pt x="5709" y="5554"/>
                    <a:pt x="5550" y="5395"/>
                  </a:cubicBezTo>
                  <a:cubicBezTo>
                    <a:pt x="5272" y="5097"/>
                    <a:pt x="4934" y="4898"/>
                    <a:pt x="4575" y="4719"/>
                  </a:cubicBezTo>
                  <a:cubicBezTo>
                    <a:pt x="4556" y="4699"/>
                    <a:pt x="4496" y="4699"/>
                    <a:pt x="4476" y="4659"/>
                  </a:cubicBezTo>
                  <a:cubicBezTo>
                    <a:pt x="4466" y="4657"/>
                    <a:pt x="4455" y="4656"/>
                    <a:pt x="4444" y="4656"/>
                  </a:cubicBezTo>
                  <a:cubicBezTo>
                    <a:pt x="4352" y="4656"/>
                    <a:pt x="4253" y="4729"/>
                    <a:pt x="4217" y="4818"/>
                  </a:cubicBezTo>
                  <a:cubicBezTo>
                    <a:pt x="4197" y="4938"/>
                    <a:pt x="4197" y="5057"/>
                    <a:pt x="4197" y="5196"/>
                  </a:cubicBezTo>
                  <a:cubicBezTo>
                    <a:pt x="4178" y="5873"/>
                    <a:pt x="4158" y="6549"/>
                    <a:pt x="4217" y="7245"/>
                  </a:cubicBezTo>
                  <a:cubicBezTo>
                    <a:pt x="4257" y="7603"/>
                    <a:pt x="4257" y="7981"/>
                    <a:pt x="4257" y="8339"/>
                  </a:cubicBezTo>
                  <a:cubicBezTo>
                    <a:pt x="4257" y="9175"/>
                    <a:pt x="4217" y="10010"/>
                    <a:pt x="4217" y="10826"/>
                  </a:cubicBezTo>
                  <a:cubicBezTo>
                    <a:pt x="4217" y="10925"/>
                    <a:pt x="4197" y="11005"/>
                    <a:pt x="4178" y="11124"/>
                  </a:cubicBezTo>
                  <a:cubicBezTo>
                    <a:pt x="4018" y="11164"/>
                    <a:pt x="3879" y="11204"/>
                    <a:pt x="3760" y="11204"/>
                  </a:cubicBezTo>
                  <a:cubicBezTo>
                    <a:pt x="3694" y="11203"/>
                    <a:pt x="3629" y="11202"/>
                    <a:pt x="3563" y="11202"/>
                  </a:cubicBezTo>
                  <a:cubicBezTo>
                    <a:pt x="2949" y="11202"/>
                    <a:pt x="2329" y="11250"/>
                    <a:pt x="1711" y="11250"/>
                  </a:cubicBezTo>
                  <a:cubicBezTo>
                    <a:pt x="1312" y="11250"/>
                    <a:pt x="913" y="11230"/>
                    <a:pt x="517" y="11164"/>
                  </a:cubicBezTo>
                  <a:cubicBezTo>
                    <a:pt x="398" y="10627"/>
                    <a:pt x="378" y="10110"/>
                    <a:pt x="338" y="9592"/>
                  </a:cubicBezTo>
                  <a:cubicBezTo>
                    <a:pt x="299" y="8817"/>
                    <a:pt x="299" y="8081"/>
                    <a:pt x="279" y="7305"/>
                  </a:cubicBezTo>
                  <a:cubicBezTo>
                    <a:pt x="279" y="6688"/>
                    <a:pt x="299" y="6071"/>
                    <a:pt x="318" y="5455"/>
                  </a:cubicBezTo>
                  <a:lnTo>
                    <a:pt x="318" y="4361"/>
                  </a:lnTo>
                  <a:cubicBezTo>
                    <a:pt x="299" y="3446"/>
                    <a:pt x="279" y="2531"/>
                    <a:pt x="279" y="1596"/>
                  </a:cubicBezTo>
                  <a:cubicBezTo>
                    <a:pt x="279" y="1218"/>
                    <a:pt x="299" y="800"/>
                    <a:pt x="299" y="442"/>
                  </a:cubicBezTo>
                  <a:cubicBezTo>
                    <a:pt x="478" y="263"/>
                    <a:pt x="637" y="243"/>
                    <a:pt x="816" y="243"/>
                  </a:cubicBezTo>
                  <a:close/>
                  <a:moveTo>
                    <a:pt x="608" y="0"/>
                  </a:moveTo>
                  <a:cubicBezTo>
                    <a:pt x="422" y="0"/>
                    <a:pt x="246" y="49"/>
                    <a:pt x="40" y="84"/>
                  </a:cubicBezTo>
                  <a:cubicBezTo>
                    <a:pt x="20" y="661"/>
                    <a:pt x="0" y="1178"/>
                    <a:pt x="0" y="1735"/>
                  </a:cubicBezTo>
                  <a:cubicBezTo>
                    <a:pt x="0" y="2769"/>
                    <a:pt x="40" y="3824"/>
                    <a:pt x="80" y="4858"/>
                  </a:cubicBezTo>
                  <a:cubicBezTo>
                    <a:pt x="80" y="5415"/>
                    <a:pt x="80" y="5952"/>
                    <a:pt x="40" y="6469"/>
                  </a:cubicBezTo>
                  <a:cubicBezTo>
                    <a:pt x="0" y="7166"/>
                    <a:pt x="20" y="7902"/>
                    <a:pt x="40" y="8598"/>
                  </a:cubicBezTo>
                  <a:cubicBezTo>
                    <a:pt x="80" y="9533"/>
                    <a:pt x="159" y="10508"/>
                    <a:pt x="179" y="11442"/>
                  </a:cubicBezTo>
                  <a:cubicBezTo>
                    <a:pt x="239" y="11602"/>
                    <a:pt x="378" y="11622"/>
                    <a:pt x="497" y="11622"/>
                  </a:cubicBezTo>
                  <a:lnTo>
                    <a:pt x="1790" y="11622"/>
                  </a:lnTo>
                  <a:cubicBezTo>
                    <a:pt x="1841" y="11623"/>
                    <a:pt x="1891" y="11623"/>
                    <a:pt x="1941" y="11623"/>
                  </a:cubicBezTo>
                  <a:cubicBezTo>
                    <a:pt x="2464" y="11623"/>
                    <a:pt x="3006" y="11557"/>
                    <a:pt x="3544" y="11557"/>
                  </a:cubicBezTo>
                  <a:cubicBezTo>
                    <a:pt x="3716" y="11557"/>
                    <a:pt x="3887" y="11564"/>
                    <a:pt x="4058" y="11582"/>
                  </a:cubicBezTo>
                  <a:cubicBezTo>
                    <a:pt x="4107" y="11589"/>
                    <a:pt x="4162" y="11596"/>
                    <a:pt x="4217" y="11596"/>
                  </a:cubicBezTo>
                  <a:cubicBezTo>
                    <a:pt x="4319" y="11596"/>
                    <a:pt x="4426" y="11572"/>
                    <a:pt x="4516" y="11482"/>
                  </a:cubicBezTo>
                  <a:cubicBezTo>
                    <a:pt x="4516" y="11184"/>
                    <a:pt x="4556" y="10905"/>
                    <a:pt x="4556" y="10607"/>
                  </a:cubicBezTo>
                  <a:cubicBezTo>
                    <a:pt x="4556" y="9712"/>
                    <a:pt x="4556" y="8797"/>
                    <a:pt x="4516" y="7902"/>
                  </a:cubicBezTo>
                  <a:cubicBezTo>
                    <a:pt x="4516" y="7325"/>
                    <a:pt x="4476" y="6728"/>
                    <a:pt x="4456" y="6151"/>
                  </a:cubicBezTo>
                  <a:cubicBezTo>
                    <a:pt x="4436" y="5813"/>
                    <a:pt x="4456" y="5475"/>
                    <a:pt x="4556" y="5156"/>
                  </a:cubicBezTo>
                  <a:cubicBezTo>
                    <a:pt x="5073" y="5316"/>
                    <a:pt x="5152" y="5335"/>
                    <a:pt x="5550" y="5813"/>
                  </a:cubicBezTo>
                  <a:cubicBezTo>
                    <a:pt x="5928" y="6250"/>
                    <a:pt x="6346" y="6628"/>
                    <a:pt x="6784" y="7026"/>
                  </a:cubicBezTo>
                  <a:cubicBezTo>
                    <a:pt x="6863" y="7106"/>
                    <a:pt x="6963" y="7146"/>
                    <a:pt x="7042" y="7225"/>
                  </a:cubicBezTo>
                  <a:cubicBezTo>
                    <a:pt x="7261" y="6967"/>
                    <a:pt x="7460" y="6728"/>
                    <a:pt x="7659" y="6509"/>
                  </a:cubicBezTo>
                  <a:cubicBezTo>
                    <a:pt x="7858" y="6270"/>
                    <a:pt x="8057" y="6032"/>
                    <a:pt x="8275" y="5813"/>
                  </a:cubicBezTo>
                  <a:cubicBezTo>
                    <a:pt x="8514" y="5614"/>
                    <a:pt x="8634" y="5316"/>
                    <a:pt x="8952" y="5176"/>
                  </a:cubicBezTo>
                  <a:cubicBezTo>
                    <a:pt x="9031" y="5435"/>
                    <a:pt x="9071" y="5634"/>
                    <a:pt x="9071" y="5853"/>
                  </a:cubicBezTo>
                  <a:cubicBezTo>
                    <a:pt x="9071" y="6211"/>
                    <a:pt x="9071" y="6549"/>
                    <a:pt x="9111" y="6867"/>
                  </a:cubicBezTo>
                  <a:cubicBezTo>
                    <a:pt x="9171" y="7921"/>
                    <a:pt x="9210" y="8956"/>
                    <a:pt x="9250" y="10010"/>
                  </a:cubicBezTo>
                  <a:cubicBezTo>
                    <a:pt x="9270" y="10428"/>
                    <a:pt x="9330" y="10885"/>
                    <a:pt x="9370" y="11303"/>
                  </a:cubicBezTo>
                  <a:cubicBezTo>
                    <a:pt x="9389" y="11442"/>
                    <a:pt x="9489" y="11522"/>
                    <a:pt x="9648" y="11522"/>
                  </a:cubicBezTo>
                  <a:cubicBezTo>
                    <a:pt x="9759" y="11522"/>
                    <a:pt x="9884" y="11497"/>
                    <a:pt x="9990" y="11497"/>
                  </a:cubicBezTo>
                  <a:cubicBezTo>
                    <a:pt x="10016" y="11497"/>
                    <a:pt x="10042" y="11498"/>
                    <a:pt x="10066" y="11502"/>
                  </a:cubicBezTo>
                  <a:cubicBezTo>
                    <a:pt x="10981" y="11522"/>
                    <a:pt x="11916" y="11542"/>
                    <a:pt x="12831" y="11542"/>
                  </a:cubicBezTo>
                  <a:cubicBezTo>
                    <a:pt x="12883" y="11542"/>
                    <a:pt x="12941" y="11550"/>
                    <a:pt x="13002" y="11550"/>
                  </a:cubicBezTo>
                  <a:cubicBezTo>
                    <a:pt x="13104" y="11550"/>
                    <a:pt x="13216" y="11527"/>
                    <a:pt x="13328" y="11403"/>
                  </a:cubicBezTo>
                  <a:cubicBezTo>
                    <a:pt x="13288" y="11104"/>
                    <a:pt x="13308" y="10726"/>
                    <a:pt x="13249" y="10368"/>
                  </a:cubicBezTo>
                  <a:cubicBezTo>
                    <a:pt x="13050" y="9274"/>
                    <a:pt x="13030" y="8140"/>
                    <a:pt x="12930" y="7026"/>
                  </a:cubicBezTo>
                  <a:cubicBezTo>
                    <a:pt x="12851" y="6191"/>
                    <a:pt x="12811" y="5335"/>
                    <a:pt x="12751" y="4500"/>
                  </a:cubicBezTo>
                  <a:cubicBezTo>
                    <a:pt x="12731" y="4162"/>
                    <a:pt x="12731" y="3843"/>
                    <a:pt x="12731" y="3525"/>
                  </a:cubicBezTo>
                  <a:cubicBezTo>
                    <a:pt x="12692" y="2511"/>
                    <a:pt x="12652" y="1516"/>
                    <a:pt x="12612" y="482"/>
                  </a:cubicBezTo>
                  <a:cubicBezTo>
                    <a:pt x="12612" y="362"/>
                    <a:pt x="12552" y="263"/>
                    <a:pt x="12513" y="104"/>
                  </a:cubicBezTo>
                  <a:cubicBezTo>
                    <a:pt x="12245" y="91"/>
                    <a:pt x="11979" y="87"/>
                    <a:pt x="11713" y="87"/>
                  </a:cubicBezTo>
                  <a:cubicBezTo>
                    <a:pt x="10774" y="87"/>
                    <a:pt x="9840" y="146"/>
                    <a:pt x="8887" y="146"/>
                  </a:cubicBezTo>
                  <a:cubicBezTo>
                    <a:pt x="8783" y="146"/>
                    <a:pt x="8678" y="145"/>
                    <a:pt x="8574" y="143"/>
                  </a:cubicBezTo>
                  <a:cubicBezTo>
                    <a:pt x="8375" y="462"/>
                    <a:pt x="8176" y="780"/>
                    <a:pt x="8037" y="1138"/>
                  </a:cubicBezTo>
                  <a:cubicBezTo>
                    <a:pt x="7858" y="1476"/>
                    <a:pt x="7679" y="1794"/>
                    <a:pt x="7420" y="2073"/>
                  </a:cubicBezTo>
                  <a:cubicBezTo>
                    <a:pt x="7142" y="2351"/>
                    <a:pt x="7042" y="2749"/>
                    <a:pt x="6684" y="2968"/>
                  </a:cubicBezTo>
                  <a:cubicBezTo>
                    <a:pt x="6386" y="2630"/>
                    <a:pt x="6127" y="2292"/>
                    <a:pt x="5849" y="1974"/>
                  </a:cubicBezTo>
                  <a:cubicBezTo>
                    <a:pt x="5570" y="1655"/>
                    <a:pt x="5292" y="1357"/>
                    <a:pt x="5013" y="1058"/>
                  </a:cubicBezTo>
                  <a:cubicBezTo>
                    <a:pt x="4754" y="740"/>
                    <a:pt x="4476" y="382"/>
                    <a:pt x="4178" y="44"/>
                  </a:cubicBezTo>
                  <a:cubicBezTo>
                    <a:pt x="3561" y="44"/>
                    <a:pt x="2904" y="64"/>
                    <a:pt x="2268" y="64"/>
                  </a:cubicBezTo>
                  <a:cubicBezTo>
                    <a:pt x="2029" y="64"/>
                    <a:pt x="1794" y="72"/>
                    <a:pt x="1562" y="72"/>
                  </a:cubicBezTo>
                  <a:cubicBezTo>
                    <a:pt x="1271" y="72"/>
                    <a:pt x="984" y="59"/>
                    <a:pt x="696" y="4"/>
                  </a:cubicBezTo>
                  <a:cubicBezTo>
                    <a:pt x="666" y="1"/>
                    <a:pt x="637" y="0"/>
                    <a:pt x="608"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6" name="Google Shape;626;p19"/>
          <p:cNvGrpSpPr/>
          <p:nvPr/>
        </p:nvGrpSpPr>
        <p:grpSpPr>
          <a:xfrm>
            <a:off x="3662286" y="1668236"/>
            <a:ext cx="340990" cy="533055"/>
            <a:chOff x="3784245" y="1870577"/>
            <a:chExt cx="295357" cy="461719"/>
          </a:xfrm>
        </p:grpSpPr>
        <p:sp>
          <p:nvSpPr>
            <p:cNvPr id="627" name="Google Shape;627;p19"/>
            <p:cNvSpPr/>
            <p:nvPr/>
          </p:nvSpPr>
          <p:spPr>
            <a:xfrm>
              <a:off x="3791731" y="1874995"/>
              <a:ext cx="280386" cy="450570"/>
            </a:xfrm>
            <a:custGeom>
              <a:avLst/>
              <a:gdLst/>
              <a:ahLst/>
              <a:cxnLst/>
              <a:rect l="l" t="t" r="r" b="b"/>
              <a:pathLst>
                <a:path w="6705" h="10911" extrusionOk="0">
                  <a:moveTo>
                    <a:pt x="6093" y="1"/>
                  </a:moveTo>
                  <a:cubicBezTo>
                    <a:pt x="6038" y="1"/>
                    <a:pt x="5983" y="2"/>
                    <a:pt x="5928" y="2"/>
                  </a:cubicBezTo>
                  <a:cubicBezTo>
                    <a:pt x="5570" y="22"/>
                    <a:pt x="5252" y="62"/>
                    <a:pt x="4914" y="62"/>
                  </a:cubicBezTo>
                  <a:cubicBezTo>
                    <a:pt x="4565" y="44"/>
                    <a:pt x="4216" y="34"/>
                    <a:pt x="3868" y="34"/>
                  </a:cubicBezTo>
                  <a:cubicBezTo>
                    <a:pt x="3441" y="34"/>
                    <a:pt x="3013" y="49"/>
                    <a:pt x="2586" y="81"/>
                  </a:cubicBezTo>
                  <a:cubicBezTo>
                    <a:pt x="2318" y="91"/>
                    <a:pt x="2044" y="91"/>
                    <a:pt x="1771" y="91"/>
                  </a:cubicBezTo>
                  <a:cubicBezTo>
                    <a:pt x="1497" y="91"/>
                    <a:pt x="1224" y="91"/>
                    <a:pt x="955" y="101"/>
                  </a:cubicBezTo>
                  <a:cubicBezTo>
                    <a:pt x="776" y="101"/>
                    <a:pt x="637" y="121"/>
                    <a:pt x="478" y="161"/>
                  </a:cubicBezTo>
                  <a:cubicBezTo>
                    <a:pt x="279" y="380"/>
                    <a:pt x="299" y="619"/>
                    <a:pt x="299" y="877"/>
                  </a:cubicBezTo>
                  <a:cubicBezTo>
                    <a:pt x="279" y="1255"/>
                    <a:pt x="299" y="1613"/>
                    <a:pt x="259" y="1991"/>
                  </a:cubicBezTo>
                  <a:cubicBezTo>
                    <a:pt x="60" y="3602"/>
                    <a:pt x="0" y="5234"/>
                    <a:pt x="0" y="6845"/>
                  </a:cubicBezTo>
                  <a:cubicBezTo>
                    <a:pt x="0" y="7760"/>
                    <a:pt x="0" y="8655"/>
                    <a:pt x="40" y="9550"/>
                  </a:cubicBezTo>
                  <a:cubicBezTo>
                    <a:pt x="40" y="9968"/>
                    <a:pt x="80" y="10406"/>
                    <a:pt x="179" y="10824"/>
                  </a:cubicBezTo>
                  <a:cubicBezTo>
                    <a:pt x="569" y="10871"/>
                    <a:pt x="951" y="10911"/>
                    <a:pt x="1335" y="10911"/>
                  </a:cubicBezTo>
                  <a:cubicBezTo>
                    <a:pt x="1598" y="10911"/>
                    <a:pt x="1862" y="10892"/>
                    <a:pt x="2129" y="10843"/>
                  </a:cubicBezTo>
                  <a:cubicBezTo>
                    <a:pt x="2586" y="10764"/>
                    <a:pt x="3044" y="10764"/>
                    <a:pt x="3482" y="10764"/>
                  </a:cubicBezTo>
                  <a:cubicBezTo>
                    <a:pt x="4456" y="10764"/>
                    <a:pt x="5451" y="10804"/>
                    <a:pt x="6426" y="10804"/>
                  </a:cubicBezTo>
                  <a:cubicBezTo>
                    <a:pt x="6465" y="10804"/>
                    <a:pt x="6525" y="10764"/>
                    <a:pt x="6565" y="10744"/>
                  </a:cubicBezTo>
                  <a:cubicBezTo>
                    <a:pt x="6664" y="10107"/>
                    <a:pt x="6644" y="8914"/>
                    <a:pt x="6545" y="8436"/>
                  </a:cubicBezTo>
                  <a:cubicBezTo>
                    <a:pt x="6426" y="8417"/>
                    <a:pt x="6306" y="8357"/>
                    <a:pt x="6167" y="8357"/>
                  </a:cubicBezTo>
                  <a:cubicBezTo>
                    <a:pt x="5630" y="8317"/>
                    <a:pt x="5053" y="8317"/>
                    <a:pt x="4476" y="8277"/>
                  </a:cubicBezTo>
                  <a:cubicBezTo>
                    <a:pt x="4078" y="8277"/>
                    <a:pt x="3680" y="8277"/>
                    <a:pt x="3283" y="8257"/>
                  </a:cubicBezTo>
                  <a:cubicBezTo>
                    <a:pt x="3044" y="8257"/>
                    <a:pt x="2964" y="8158"/>
                    <a:pt x="2964" y="7919"/>
                  </a:cubicBezTo>
                  <a:cubicBezTo>
                    <a:pt x="2984" y="7462"/>
                    <a:pt x="3024" y="7322"/>
                    <a:pt x="3044" y="6865"/>
                  </a:cubicBezTo>
                  <a:cubicBezTo>
                    <a:pt x="3044" y="6765"/>
                    <a:pt x="3064" y="6666"/>
                    <a:pt x="3084" y="6547"/>
                  </a:cubicBezTo>
                  <a:cubicBezTo>
                    <a:pt x="3179" y="6521"/>
                    <a:pt x="3271" y="6512"/>
                    <a:pt x="3360" y="6512"/>
                  </a:cubicBezTo>
                  <a:cubicBezTo>
                    <a:pt x="3550" y="6512"/>
                    <a:pt x="3730" y="6553"/>
                    <a:pt x="3919" y="6567"/>
                  </a:cubicBezTo>
                  <a:cubicBezTo>
                    <a:pt x="4178" y="6567"/>
                    <a:pt x="4456" y="6547"/>
                    <a:pt x="4735" y="6387"/>
                  </a:cubicBezTo>
                  <a:cubicBezTo>
                    <a:pt x="4755" y="6069"/>
                    <a:pt x="4775" y="5791"/>
                    <a:pt x="4775" y="5532"/>
                  </a:cubicBezTo>
                  <a:cubicBezTo>
                    <a:pt x="4775" y="5254"/>
                    <a:pt x="4854" y="4975"/>
                    <a:pt x="4755" y="4677"/>
                  </a:cubicBezTo>
                  <a:cubicBezTo>
                    <a:pt x="4549" y="4642"/>
                    <a:pt x="4342" y="4593"/>
                    <a:pt x="4136" y="4593"/>
                  </a:cubicBezTo>
                  <a:cubicBezTo>
                    <a:pt x="4104" y="4593"/>
                    <a:pt x="4071" y="4594"/>
                    <a:pt x="4039" y="4597"/>
                  </a:cubicBezTo>
                  <a:cubicBezTo>
                    <a:pt x="3859" y="4637"/>
                    <a:pt x="3680" y="4637"/>
                    <a:pt x="3521" y="4637"/>
                  </a:cubicBezTo>
                  <a:cubicBezTo>
                    <a:pt x="3243" y="4637"/>
                    <a:pt x="3163" y="4557"/>
                    <a:pt x="3163" y="4299"/>
                  </a:cubicBezTo>
                  <a:cubicBezTo>
                    <a:pt x="3163" y="3702"/>
                    <a:pt x="3183" y="3404"/>
                    <a:pt x="3183" y="2807"/>
                  </a:cubicBezTo>
                  <a:cubicBezTo>
                    <a:pt x="3183" y="2707"/>
                    <a:pt x="3243" y="2608"/>
                    <a:pt x="3263" y="2508"/>
                  </a:cubicBezTo>
                  <a:cubicBezTo>
                    <a:pt x="3482" y="2488"/>
                    <a:pt x="3720" y="2488"/>
                    <a:pt x="3919" y="2469"/>
                  </a:cubicBezTo>
                  <a:cubicBezTo>
                    <a:pt x="4267" y="2439"/>
                    <a:pt x="4615" y="2419"/>
                    <a:pt x="4964" y="2419"/>
                  </a:cubicBezTo>
                  <a:cubicBezTo>
                    <a:pt x="5312" y="2419"/>
                    <a:pt x="5660" y="2439"/>
                    <a:pt x="6008" y="2488"/>
                  </a:cubicBezTo>
                  <a:cubicBezTo>
                    <a:pt x="6068" y="2508"/>
                    <a:pt x="6147" y="2508"/>
                    <a:pt x="6227" y="2508"/>
                  </a:cubicBezTo>
                  <a:lnTo>
                    <a:pt x="6605" y="2449"/>
                  </a:lnTo>
                  <a:cubicBezTo>
                    <a:pt x="6605" y="2071"/>
                    <a:pt x="6605" y="1414"/>
                    <a:pt x="6565" y="1096"/>
                  </a:cubicBezTo>
                  <a:cubicBezTo>
                    <a:pt x="6545" y="778"/>
                    <a:pt x="6704" y="459"/>
                    <a:pt x="6605" y="101"/>
                  </a:cubicBezTo>
                  <a:cubicBezTo>
                    <a:pt x="6426" y="12"/>
                    <a:pt x="6258" y="1"/>
                    <a:pt x="6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9"/>
            <p:cNvSpPr/>
            <p:nvPr/>
          </p:nvSpPr>
          <p:spPr>
            <a:xfrm>
              <a:off x="3784245" y="1870577"/>
              <a:ext cx="295357" cy="461719"/>
            </a:xfrm>
            <a:custGeom>
              <a:avLst/>
              <a:gdLst/>
              <a:ahLst/>
              <a:cxnLst/>
              <a:rect l="l" t="t" r="r" b="b"/>
              <a:pathLst>
                <a:path w="7063" h="11181" extrusionOk="0">
                  <a:moveTo>
                    <a:pt x="6201" y="362"/>
                  </a:moveTo>
                  <a:cubicBezTo>
                    <a:pt x="6343" y="362"/>
                    <a:pt x="6478" y="378"/>
                    <a:pt x="6605" y="467"/>
                  </a:cubicBezTo>
                  <a:cubicBezTo>
                    <a:pt x="6704" y="785"/>
                    <a:pt x="6545" y="1104"/>
                    <a:pt x="6585" y="1422"/>
                  </a:cubicBezTo>
                  <a:cubicBezTo>
                    <a:pt x="6605" y="1760"/>
                    <a:pt x="6585" y="2078"/>
                    <a:pt x="6585" y="2416"/>
                  </a:cubicBezTo>
                  <a:lnTo>
                    <a:pt x="6207" y="2496"/>
                  </a:lnTo>
                  <a:cubicBezTo>
                    <a:pt x="6127" y="2496"/>
                    <a:pt x="6048" y="2496"/>
                    <a:pt x="5988" y="2476"/>
                  </a:cubicBezTo>
                  <a:cubicBezTo>
                    <a:pt x="5650" y="2426"/>
                    <a:pt x="5312" y="2407"/>
                    <a:pt x="4978" y="2407"/>
                  </a:cubicBezTo>
                  <a:cubicBezTo>
                    <a:pt x="4645" y="2407"/>
                    <a:pt x="4317" y="2426"/>
                    <a:pt x="3999" y="2456"/>
                  </a:cubicBezTo>
                  <a:cubicBezTo>
                    <a:pt x="3800" y="2476"/>
                    <a:pt x="3601" y="2476"/>
                    <a:pt x="3362" y="2496"/>
                  </a:cubicBezTo>
                  <a:cubicBezTo>
                    <a:pt x="3342" y="2595"/>
                    <a:pt x="3302" y="2695"/>
                    <a:pt x="3302" y="2794"/>
                  </a:cubicBezTo>
                  <a:lnTo>
                    <a:pt x="3302" y="4545"/>
                  </a:lnTo>
                  <a:cubicBezTo>
                    <a:pt x="3302" y="4784"/>
                    <a:pt x="3362" y="4863"/>
                    <a:pt x="3621" y="4863"/>
                  </a:cubicBezTo>
                  <a:cubicBezTo>
                    <a:pt x="3800" y="4863"/>
                    <a:pt x="3939" y="4863"/>
                    <a:pt x="4118" y="4843"/>
                  </a:cubicBezTo>
                  <a:cubicBezTo>
                    <a:pt x="4185" y="4832"/>
                    <a:pt x="4251" y="4827"/>
                    <a:pt x="4318" y="4827"/>
                  </a:cubicBezTo>
                  <a:cubicBezTo>
                    <a:pt x="4489" y="4827"/>
                    <a:pt x="4657" y="4860"/>
                    <a:pt x="4814" y="4903"/>
                  </a:cubicBezTo>
                  <a:cubicBezTo>
                    <a:pt x="4914" y="5201"/>
                    <a:pt x="4834" y="5460"/>
                    <a:pt x="4834" y="5739"/>
                  </a:cubicBezTo>
                  <a:cubicBezTo>
                    <a:pt x="4834" y="5997"/>
                    <a:pt x="4814" y="6276"/>
                    <a:pt x="4794" y="6554"/>
                  </a:cubicBezTo>
                  <a:cubicBezTo>
                    <a:pt x="4689" y="6603"/>
                    <a:pt x="4580" y="6618"/>
                    <a:pt x="4470" y="6618"/>
                  </a:cubicBezTo>
                  <a:cubicBezTo>
                    <a:pt x="4312" y="6618"/>
                    <a:pt x="4152" y="6586"/>
                    <a:pt x="3999" y="6574"/>
                  </a:cubicBezTo>
                  <a:cubicBezTo>
                    <a:pt x="3971" y="6572"/>
                    <a:pt x="3944" y="6571"/>
                    <a:pt x="3916" y="6571"/>
                  </a:cubicBezTo>
                  <a:cubicBezTo>
                    <a:pt x="3689" y="6571"/>
                    <a:pt x="3472" y="6640"/>
                    <a:pt x="3223" y="6693"/>
                  </a:cubicBezTo>
                  <a:cubicBezTo>
                    <a:pt x="3203" y="6793"/>
                    <a:pt x="3163" y="6892"/>
                    <a:pt x="3163" y="7032"/>
                  </a:cubicBezTo>
                  <a:cubicBezTo>
                    <a:pt x="3143" y="7449"/>
                    <a:pt x="3143" y="7887"/>
                    <a:pt x="3123" y="8325"/>
                  </a:cubicBezTo>
                  <a:cubicBezTo>
                    <a:pt x="3123" y="8543"/>
                    <a:pt x="3203" y="8643"/>
                    <a:pt x="3442" y="8643"/>
                  </a:cubicBezTo>
                  <a:cubicBezTo>
                    <a:pt x="3820" y="8663"/>
                    <a:pt x="4198" y="8663"/>
                    <a:pt x="4595" y="8663"/>
                  </a:cubicBezTo>
                  <a:cubicBezTo>
                    <a:pt x="5133" y="8683"/>
                    <a:pt x="5650" y="8683"/>
                    <a:pt x="6207" y="8742"/>
                  </a:cubicBezTo>
                  <a:cubicBezTo>
                    <a:pt x="6326" y="8742"/>
                    <a:pt x="6446" y="8782"/>
                    <a:pt x="6545" y="8822"/>
                  </a:cubicBezTo>
                  <a:cubicBezTo>
                    <a:pt x="6684" y="9160"/>
                    <a:pt x="6684" y="10035"/>
                    <a:pt x="6605" y="10652"/>
                  </a:cubicBezTo>
                  <a:cubicBezTo>
                    <a:pt x="6545" y="10672"/>
                    <a:pt x="6505" y="10712"/>
                    <a:pt x="6446" y="10712"/>
                  </a:cubicBezTo>
                  <a:cubicBezTo>
                    <a:pt x="5511" y="10712"/>
                    <a:pt x="4595" y="10672"/>
                    <a:pt x="3641" y="10672"/>
                  </a:cubicBezTo>
                  <a:cubicBezTo>
                    <a:pt x="3223" y="10672"/>
                    <a:pt x="2765" y="10672"/>
                    <a:pt x="2348" y="10752"/>
                  </a:cubicBezTo>
                  <a:cubicBezTo>
                    <a:pt x="2087" y="10802"/>
                    <a:pt x="1830" y="10820"/>
                    <a:pt x="1570" y="10820"/>
                  </a:cubicBezTo>
                  <a:cubicBezTo>
                    <a:pt x="1216" y="10820"/>
                    <a:pt x="857" y="10786"/>
                    <a:pt x="478" y="10752"/>
                  </a:cubicBezTo>
                  <a:cubicBezTo>
                    <a:pt x="378" y="10354"/>
                    <a:pt x="358" y="9936"/>
                    <a:pt x="338" y="9538"/>
                  </a:cubicBezTo>
                  <a:cubicBezTo>
                    <a:pt x="319" y="8663"/>
                    <a:pt x="319" y="7787"/>
                    <a:pt x="319" y="6932"/>
                  </a:cubicBezTo>
                  <a:cubicBezTo>
                    <a:pt x="319" y="5380"/>
                    <a:pt x="358" y="3809"/>
                    <a:pt x="537" y="2277"/>
                  </a:cubicBezTo>
                  <a:cubicBezTo>
                    <a:pt x="577" y="1919"/>
                    <a:pt x="557" y="1561"/>
                    <a:pt x="577" y="1203"/>
                  </a:cubicBezTo>
                  <a:cubicBezTo>
                    <a:pt x="577" y="984"/>
                    <a:pt x="577" y="726"/>
                    <a:pt x="756" y="507"/>
                  </a:cubicBezTo>
                  <a:cubicBezTo>
                    <a:pt x="876" y="487"/>
                    <a:pt x="1055" y="467"/>
                    <a:pt x="1214" y="467"/>
                  </a:cubicBezTo>
                  <a:cubicBezTo>
                    <a:pt x="1731" y="467"/>
                    <a:pt x="2248" y="467"/>
                    <a:pt x="2765" y="427"/>
                  </a:cubicBezTo>
                  <a:cubicBezTo>
                    <a:pt x="3208" y="404"/>
                    <a:pt x="3637" y="394"/>
                    <a:pt x="4069" y="394"/>
                  </a:cubicBezTo>
                  <a:cubicBezTo>
                    <a:pt x="4374" y="394"/>
                    <a:pt x="4680" y="399"/>
                    <a:pt x="4993" y="407"/>
                  </a:cubicBezTo>
                  <a:cubicBezTo>
                    <a:pt x="5312" y="407"/>
                    <a:pt x="5630" y="387"/>
                    <a:pt x="5948" y="368"/>
                  </a:cubicBezTo>
                  <a:cubicBezTo>
                    <a:pt x="6035" y="368"/>
                    <a:pt x="6119" y="362"/>
                    <a:pt x="6201" y="362"/>
                  </a:cubicBezTo>
                  <a:close/>
                  <a:moveTo>
                    <a:pt x="3880" y="1"/>
                  </a:moveTo>
                  <a:cubicBezTo>
                    <a:pt x="3760" y="1"/>
                    <a:pt x="3641" y="3"/>
                    <a:pt x="3521" y="9"/>
                  </a:cubicBezTo>
                  <a:cubicBezTo>
                    <a:pt x="2978" y="44"/>
                    <a:pt x="2441" y="65"/>
                    <a:pt x="1908" y="65"/>
                  </a:cubicBezTo>
                  <a:cubicBezTo>
                    <a:pt x="1523" y="65"/>
                    <a:pt x="1139" y="54"/>
                    <a:pt x="756" y="29"/>
                  </a:cubicBezTo>
                  <a:cubicBezTo>
                    <a:pt x="734" y="27"/>
                    <a:pt x="711" y="26"/>
                    <a:pt x="690" y="26"/>
                  </a:cubicBezTo>
                  <a:cubicBezTo>
                    <a:pt x="501" y="26"/>
                    <a:pt x="348" y="101"/>
                    <a:pt x="259" y="208"/>
                  </a:cubicBezTo>
                  <a:cubicBezTo>
                    <a:pt x="279" y="606"/>
                    <a:pt x="299" y="964"/>
                    <a:pt x="299" y="1322"/>
                  </a:cubicBezTo>
                  <a:cubicBezTo>
                    <a:pt x="299" y="2456"/>
                    <a:pt x="100" y="3570"/>
                    <a:pt x="100" y="4684"/>
                  </a:cubicBezTo>
                  <a:cubicBezTo>
                    <a:pt x="140" y="5560"/>
                    <a:pt x="60" y="6435"/>
                    <a:pt x="60" y="7290"/>
                  </a:cubicBezTo>
                  <a:cubicBezTo>
                    <a:pt x="60" y="7688"/>
                    <a:pt x="140" y="8086"/>
                    <a:pt x="80" y="8484"/>
                  </a:cubicBezTo>
                  <a:cubicBezTo>
                    <a:pt x="0" y="9299"/>
                    <a:pt x="140" y="10095"/>
                    <a:pt x="80" y="10931"/>
                  </a:cubicBezTo>
                  <a:cubicBezTo>
                    <a:pt x="80" y="11070"/>
                    <a:pt x="159" y="11169"/>
                    <a:pt x="299" y="11169"/>
                  </a:cubicBezTo>
                  <a:cubicBezTo>
                    <a:pt x="623" y="11169"/>
                    <a:pt x="950" y="11180"/>
                    <a:pt x="1277" y="11180"/>
                  </a:cubicBezTo>
                  <a:cubicBezTo>
                    <a:pt x="1712" y="11180"/>
                    <a:pt x="2146" y="11161"/>
                    <a:pt x="2566" y="11070"/>
                  </a:cubicBezTo>
                  <a:cubicBezTo>
                    <a:pt x="2666" y="11050"/>
                    <a:pt x="2785" y="11050"/>
                    <a:pt x="2885" y="11050"/>
                  </a:cubicBezTo>
                  <a:lnTo>
                    <a:pt x="5968" y="11050"/>
                  </a:lnTo>
                  <a:cubicBezTo>
                    <a:pt x="6266" y="11050"/>
                    <a:pt x="6565" y="11050"/>
                    <a:pt x="6903" y="11030"/>
                  </a:cubicBezTo>
                  <a:cubicBezTo>
                    <a:pt x="6923" y="10871"/>
                    <a:pt x="6943" y="10771"/>
                    <a:pt x="6943" y="10672"/>
                  </a:cubicBezTo>
                  <a:cubicBezTo>
                    <a:pt x="6963" y="10135"/>
                    <a:pt x="6963" y="9558"/>
                    <a:pt x="6963" y="8981"/>
                  </a:cubicBezTo>
                  <a:cubicBezTo>
                    <a:pt x="7003" y="8921"/>
                    <a:pt x="7003" y="8842"/>
                    <a:pt x="6983" y="8742"/>
                  </a:cubicBezTo>
                  <a:cubicBezTo>
                    <a:pt x="6923" y="8484"/>
                    <a:pt x="6804" y="8384"/>
                    <a:pt x="6525" y="8364"/>
                  </a:cubicBezTo>
                  <a:cubicBezTo>
                    <a:pt x="6107" y="8344"/>
                    <a:pt x="5650" y="8344"/>
                    <a:pt x="5232" y="8325"/>
                  </a:cubicBezTo>
                  <a:cubicBezTo>
                    <a:pt x="4755" y="8285"/>
                    <a:pt x="4297" y="8285"/>
                    <a:pt x="3820" y="8265"/>
                  </a:cubicBezTo>
                  <a:cubicBezTo>
                    <a:pt x="3720" y="8265"/>
                    <a:pt x="3621" y="8225"/>
                    <a:pt x="3521" y="8185"/>
                  </a:cubicBezTo>
                  <a:cubicBezTo>
                    <a:pt x="3541" y="7787"/>
                    <a:pt x="3541" y="7429"/>
                    <a:pt x="3561" y="7032"/>
                  </a:cubicBezTo>
                  <a:cubicBezTo>
                    <a:pt x="3748" y="6942"/>
                    <a:pt x="3931" y="6914"/>
                    <a:pt x="4116" y="6914"/>
                  </a:cubicBezTo>
                  <a:cubicBezTo>
                    <a:pt x="4425" y="6914"/>
                    <a:pt x="4737" y="6992"/>
                    <a:pt x="5073" y="6992"/>
                  </a:cubicBezTo>
                  <a:cubicBezTo>
                    <a:pt x="5113" y="6833"/>
                    <a:pt x="5133" y="6674"/>
                    <a:pt x="5152" y="6554"/>
                  </a:cubicBezTo>
                  <a:cubicBezTo>
                    <a:pt x="5172" y="6256"/>
                    <a:pt x="5172" y="5977"/>
                    <a:pt x="5172" y="5679"/>
                  </a:cubicBezTo>
                  <a:cubicBezTo>
                    <a:pt x="5172" y="5400"/>
                    <a:pt x="5212" y="5142"/>
                    <a:pt x="5212" y="4863"/>
                  </a:cubicBezTo>
                  <a:cubicBezTo>
                    <a:pt x="5212" y="4644"/>
                    <a:pt x="5133" y="4545"/>
                    <a:pt x="4914" y="4485"/>
                  </a:cubicBezTo>
                  <a:cubicBezTo>
                    <a:pt x="4757" y="4437"/>
                    <a:pt x="4608" y="4411"/>
                    <a:pt x="4457" y="4411"/>
                  </a:cubicBezTo>
                  <a:cubicBezTo>
                    <a:pt x="4359" y="4411"/>
                    <a:pt x="4260" y="4422"/>
                    <a:pt x="4158" y="4446"/>
                  </a:cubicBezTo>
                  <a:cubicBezTo>
                    <a:pt x="4098" y="4454"/>
                    <a:pt x="4030" y="4466"/>
                    <a:pt x="3960" y="4466"/>
                  </a:cubicBezTo>
                  <a:cubicBezTo>
                    <a:pt x="3868" y="4466"/>
                    <a:pt x="3771" y="4445"/>
                    <a:pt x="3680" y="4366"/>
                  </a:cubicBezTo>
                  <a:cubicBezTo>
                    <a:pt x="3581" y="3869"/>
                    <a:pt x="3621" y="3371"/>
                    <a:pt x="3740" y="2874"/>
                  </a:cubicBezTo>
                  <a:cubicBezTo>
                    <a:pt x="4157" y="2774"/>
                    <a:pt x="4567" y="2739"/>
                    <a:pt x="4976" y="2739"/>
                  </a:cubicBezTo>
                  <a:cubicBezTo>
                    <a:pt x="5622" y="2739"/>
                    <a:pt x="6265" y="2825"/>
                    <a:pt x="6923" y="2874"/>
                  </a:cubicBezTo>
                  <a:cubicBezTo>
                    <a:pt x="6963" y="2695"/>
                    <a:pt x="7022" y="2556"/>
                    <a:pt x="7003" y="2377"/>
                  </a:cubicBezTo>
                  <a:cubicBezTo>
                    <a:pt x="6863" y="1800"/>
                    <a:pt x="6903" y="1223"/>
                    <a:pt x="7022" y="666"/>
                  </a:cubicBezTo>
                  <a:cubicBezTo>
                    <a:pt x="7062" y="467"/>
                    <a:pt x="7062" y="268"/>
                    <a:pt x="6963" y="69"/>
                  </a:cubicBezTo>
                  <a:cubicBezTo>
                    <a:pt x="6863" y="29"/>
                    <a:pt x="6764" y="9"/>
                    <a:pt x="6664" y="9"/>
                  </a:cubicBezTo>
                  <a:lnTo>
                    <a:pt x="4615" y="9"/>
                  </a:lnTo>
                  <a:cubicBezTo>
                    <a:pt x="4363" y="9"/>
                    <a:pt x="4120" y="1"/>
                    <a:pt x="3880"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9"/>
          <p:cNvGrpSpPr/>
          <p:nvPr/>
        </p:nvGrpSpPr>
        <p:grpSpPr>
          <a:xfrm>
            <a:off x="749913" y="1965225"/>
            <a:ext cx="1386569" cy="1640858"/>
            <a:chOff x="857200" y="2041425"/>
            <a:chExt cx="1386569" cy="1640858"/>
          </a:xfrm>
        </p:grpSpPr>
        <p:sp>
          <p:nvSpPr>
            <p:cNvPr id="630" name="Google Shape;630;p19"/>
            <p:cNvSpPr/>
            <p:nvPr/>
          </p:nvSpPr>
          <p:spPr>
            <a:xfrm>
              <a:off x="1161553" y="3418429"/>
              <a:ext cx="799656" cy="244110"/>
            </a:xfrm>
            <a:custGeom>
              <a:avLst/>
              <a:gdLst/>
              <a:ahLst/>
              <a:cxnLst/>
              <a:rect l="l" t="t" r="r" b="b"/>
              <a:pathLst>
                <a:path w="17716" h="5477" extrusionOk="0">
                  <a:moveTo>
                    <a:pt x="0" y="810"/>
                  </a:moveTo>
                  <a:lnTo>
                    <a:pt x="190" y="5382"/>
                  </a:lnTo>
                  <a:lnTo>
                    <a:pt x="17573" y="5477"/>
                  </a:lnTo>
                  <a:lnTo>
                    <a:pt x="17716" y="0"/>
                  </a:lnTo>
                  <a:close/>
                </a:path>
              </a:pathLst>
            </a:custGeom>
            <a:solidFill>
              <a:schemeClr val="accent6"/>
            </a:solidFill>
            <a:ln>
              <a:noFill/>
            </a:ln>
          </p:spPr>
        </p:sp>
        <p:sp>
          <p:nvSpPr>
            <p:cNvPr id="631" name="Google Shape;631;p19"/>
            <p:cNvSpPr/>
            <p:nvPr/>
          </p:nvSpPr>
          <p:spPr>
            <a:xfrm>
              <a:off x="966610" y="3032131"/>
              <a:ext cx="1133906" cy="639227"/>
            </a:xfrm>
            <a:custGeom>
              <a:avLst/>
              <a:gdLst/>
              <a:ahLst/>
              <a:cxnLst/>
              <a:rect l="l" t="t" r="r" b="b"/>
              <a:pathLst>
                <a:path w="19556" h="10880" extrusionOk="0">
                  <a:moveTo>
                    <a:pt x="6018" y="1"/>
                  </a:moveTo>
                  <a:cubicBezTo>
                    <a:pt x="5980" y="1"/>
                    <a:pt x="5937" y="5"/>
                    <a:pt x="5889" y="12"/>
                  </a:cubicBezTo>
                  <a:cubicBezTo>
                    <a:pt x="5272" y="72"/>
                    <a:pt x="4656" y="171"/>
                    <a:pt x="4059" y="370"/>
                  </a:cubicBezTo>
                  <a:cubicBezTo>
                    <a:pt x="3064" y="669"/>
                    <a:pt x="2229" y="1226"/>
                    <a:pt x="1632" y="2061"/>
                  </a:cubicBezTo>
                  <a:cubicBezTo>
                    <a:pt x="1333" y="2499"/>
                    <a:pt x="1095" y="2956"/>
                    <a:pt x="836" y="3434"/>
                  </a:cubicBezTo>
                  <a:cubicBezTo>
                    <a:pt x="617" y="3851"/>
                    <a:pt x="498" y="4309"/>
                    <a:pt x="399" y="4786"/>
                  </a:cubicBezTo>
                  <a:cubicBezTo>
                    <a:pt x="180" y="5841"/>
                    <a:pt x="40" y="6935"/>
                    <a:pt x="21" y="8029"/>
                  </a:cubicBezTo>
                  <a:cubicBezTo>
                    <a:pt x="1" y="8626"/>
                    <a:pt x="40" y="9203"/>
                    <a:pt x="80" y="9799"/>
                  </a:cubicBezTo>
                  <a:cubicBezTo>
                    <a:pt x="100" y="10078"/>
                    <a:pt x="180" y="10317"/>
                    <a:pt x="319" y="10575"/>
                  </a:cubicBezTo>
                  <a:cubicBezTo>
                    <a:pt x="418" y="10714"/>
                    <a:pt x="518" y="10814"/>
                    <a:pt x="697" y="10814"/>
                  </a:cubicBezTo>
                  <a:cubicBezTo>
                    <a:pt x="1194" y="10854"/>
                    <a:pt x="1711" y="10874"/>
                    <a:pt x="2209" y="10874"/>
                  </a:cubicBezTo>
                  <a:cubicBezTo>
                    <a:pt x="2272" y="10878"/>
                    <a:pt x="2335" y="10879"/>
                    <a:pt x="2398" y="10879"/>
                  </a:cubicBezTo>
                  <a:cubicBezTo>
                    <a:pt x="2648" y="10879"/>
                    <a:pt x="2893" y="10854"/>
                    <a:pt x="3164" y="10854"/>
                  </a:cubicBezTo>
                  <a:cubicBezTo>
                    <a:pt x="3402" y="10854"/>
                    <a:pt x="3621" y="10854"/>
                    <a:pt x="3860" y="10695"/>
                  </a:cubicBezTo>
                  <a:cubicBezTo>
                    <a:pt x="3979" y="10356"/>
                    <a:pt x="3959" y="9978"/>
                    <a:pt x="3959" y="9600"/>
                  </a:cubicBezTo>
                  <a:cubicBezTo>
                    <a:pt x="3920" y="9024"/>
                    <a:pt x="3920" y="8467"/>
                    <a:pt x="3920" y="7890"/>
                  </a:cubicBezTo>
                  <a:cubicBezTo>
                    <a:pt x="3920" y="7810"/>
                    <a:pt x="3959" y="7731"/>
                    <a:pt x="3979" y="7671"/>
                  </a:cubicBezTo>
                  <a:cubicBezTo>
                    <a:pt x="3979" y="7631"/>
                    <a:pt x="4059" y="7631"/>
                    <a:pt x="4079" y="7631"/>
                  </a:cubicBezTo>
                  <a:cubicBezTo>
                    <a:pt x="4099" y="7631"/>
                    <a:pt x="4118" y="7631"/>
                    <a:pt x="4118" y="7671"/>
                  </a:cubicBezTo>
                  <a:cubicBezTo>
                    <a:pt x="4158" y="7731"/>
                    <a:pt x="4178" y="7830"/>
                    <a:pt x="4178" y="7929"/>
                  </a:cubicBezTo>
                  <a:lnTo>
                    <a:pt x="4178" y="10277"/>
                  </a:lnTo>
                  <a:cubicBezTo>
                    <a:pt x="4178" y="10655"/>
                    <a:pt x="4258" y="10774"/>
                    <a:pt x="4656" y="10774"/>
                  </a:cubicBezTo>
                  <a:lnTo>
                    <a:pt x="6685" y="10774"/>
                  </a:lnTo>
                  <a:cubicBezTo>
                    <a:pt x="7255" y="10761"/>
                    <a:pt x="7817" y="10728"/>
                    <a:pt x="8375" y="10728"/>
                  </a:cubicBezTo>
                  <a:cubicBezTo>
                    <a:pt x="8634" y="10728"/>
                    <a:pt x="8893" y="10735"/>
                    <a:pt x="9151" y="10754"/>
                  </a:cubicBezTo>
                  <a:cubicBezTo>
                    <a:pt x="9788" y="10782"/>
                    <a:pt x="10445" y="10819"/>
                    <a:pt x="11100" y="10819"/>
                  </a:cubicBezTo>
                  <a:cubicBezTo>
                    <a:pt x="11386" y="10819"/>
                    <a:pt x="11672" y="10812"/>
                    <a:pt x="11956" y="10794"/>
                  </a:cubicBezTo>
                  <a:cubicBezTo>
                    <a:pt x="12404" y="10774"/>
                    <a:pt x="12861" y="10769"/>
                    <a:pt x="13319" y="10769"/>
                  </a:cubicBezTo>
                  <a:cubicBezTo>
                    <a:pt x="13776" y="10769"/>
                    <a:pt x="14234" y="10774"/>
                    <a:pt x="14681" y="10774"/>
                  </a:cubicBezTo>
                  <a:cubicBezTo>
                    <a:pt x="15079" y="10754"/>
                    <a:pt x="15437" y="10754"/>
                    <a:pt x="15875" y="10655"/>
                  </a:cubicBezTo>
                  <a:cubicBezTo>
                    <a:pt x="15875" y="10317"/>
                    <a:pt x="15915" y="9978"/>
                    <a:pt x="15915" y="9660"/>
                  </a:cubicBezTo>
                  <a:cubicBezTo>
                    <a:pt x="15915" y="8964"/>
                    <a:pt x="15895" y="8228"/>
                    <a:pt x="15895" y="7532"/>
                  </a:cubicBezTo>
                  <a:cubicBezTo>
                    <a:pt x="15895" y="7382"/>
                    <a:pt x="16001" y="7232"/>
                    <a:pt x="16147" y="7232"/>
                  </a:cubicBezTo>
                  <a:cubicBezTo>
                    <a:pt x="16155" y="7232"/>
                    <a:pt x="16164" y="7232"/>
                    <a:pt x="16173" y="7233"/>
                  </a:cubicBezTo>
                  <a:cubicBezTo>
                    <a:pt x="16313" y="7273"/>
                    <a:pt x="16333" y="7392"/>
                    <a:pt x="16333" y="7512"/>
                  </a:cubicBezTo>
                  <a:lnTo>
                    <a:pt x="16333" y="7631"/>
                  </a:lnTo>
                  <a:cubicBezTo>
                    <a:pt x="16372" y="8327"/>
                    <a:pt x="16372" y="9004"/>
                    <a:pt x="16392" y="9700"/>
                  </a:cubicBezTo>
                  <a:cubicBezTo>
                    <a:pt x="16412" y="9998"/>
                    <a:pt x="16432" y="10317"/>
                    <a:pt x="16472" y="10695"/>
                  </a:cubicBezTo>
                  <a:cubicBezTo>
                    <a:pt x="16609" y="10712"/>
                    <a:pt x="16746" y="10758"/>
                    <a:pt x="16857" y="10758"/>
                  </a:cubicBezTo>
                  <a:cubicBezTo>
                    <a:pt x="16875" y="10758"/>
                    <a:pt x="16893" y="10757"/>
                    <a:pt x="16909" y="10754"/>
                  </a:cubicBezTo>
                  <a:cubicBezTo>
                    <a:pt x="17361" y="10694"/>
                    <a:pt x="17800" y="10634"/>
                    <a:pt x="18246" y="10634"/>
                  </a:cubicBezTo>
                  <a:cubicBezTo>
                    <a:pt x="18390" y="10634"/>
                    <a:pt x="18534" y="10640"/>
                    <a:pt x="18680" y="10655"/>
                  </a:cubicBezTo>
                  <a:cubicBezTo>
                    <a:pt x="18693" y="10661"/>
                    <a:pt x="18711" y="10664"/>
                    <a:pt x="18731" y="10664"/>
                  </a:cubicBezTo>
                  <a:cubicBezTo>
                    <a:pt x="18771" y="10664"/>
                    <a:pt x="18819" y="10655"/>
                    <a:pt x="18859" y="10655"/>
                  </a:cubicBezTo>
                  <a:cubicBezTo>
                    <a:pt x="19078" y="10655"/>
                    <a:pt x="19217" y="10515"/>
                    <a:pt x="19277" y="10297"/>
                  </a:cubicBezTo>
                  <a:cubicBezTo>
                    <a:pt x="19356" y="9978"/>
                    <a:pt x="19416" y="9620"/>
                    <a:pt x="19456" y="9302"/>
                  </a:cubicBezTo>
                  <a:cubicBezTo>
                    <a:pt x="19515" y="8427"/>
                    <a:pt x="19555" y="7591"/>
                    <a:pt x="19555" y="6716"/>
                  </a:cubicBezTo>
                  <a:cubicBezTo>
                    <a:pt x="19555" y="5642"/>
                    <a:pt x="19376" y="4627"/>
                    <a:pt x="19177" y="3633"/>
                  </a:cubicBezTo>
                  <a:cubicBezTo>
                    <a:pt x="18899" y="2499"/>
                    <a:pt x="18222" y="1663"/>
                    <a:pt x="17188" y="1146"/>
                  </a:cubicBezTo>
                  <a:cubicBezTo>
                    <a:pt x="16810" y="967"/>
                    <a:pt x="16392" y="808"/>
                    <a:pt x="15994" y="669"/>
                  </a:cubicBezTo>
                  <a:cubicBezTo>
                    <a:pt x="15696" y="569"/>
                    <a:pt x="15338" y="529"/>
                    <a:pt x="15020" y="470"/>
                  </a:cubicBezTo>
                  <a:cubicBezTo>
                    <a:pt x="14946" y="462"/>
                    <a:pt x="14886" y="457"/>
                    <a:pt x="14835" y="457"/>
                  </a:cubicBezTo>
                  <a:cubicBezTo>
                    <a:pt x="14622" y="457"/>
                    <a:pt x="14571" y="539"/>
                    <a:pt x="14443" y="828"/>
                  </a:cubicBezTo>
                  <a:cubicBezTo>
                    <a:pt x="14144" y="1564"/>
                    <a:pt x="13647" y="2161"/>
                    <a:pt x="12931" y="2558"/>
                  </a:cubicBezTo>
                  <a:cubicBezTo>
                    <a:pt x="12553" y="2757"/>
                    <a:pt x="12215" y="2956"/>
                    <a:pt x="11837" y="3135"/>
                  </a:cubicBezTo>
                  <a:cubicBezTo>
                    <a:pt x="11367" y="3334"/>
                    <a:pt x="10898" y="3452"/>
                    <a:pt x="10414" y="3452"/>
                  </a:cubicBezTo>
                  <a:cubicBezTo>
                    <a:pt x="10221" y="3452"/>
                    <a:pt x="10026" y="3434"/>
                    <a:pt x="9828" y="3394"/>
                  </a:cubicBezTo>
                  <a:cubicBezTo>
                    <a:pt x="9549" y="3334"/>
                    <a:pt x="9251" y="3255"/>
                    <a:pt x="8972" y="3195"/>
                  </a:cubicBezTo>
                  <a:cubicBezTo>
                    <a:pt x="8853" y="3155"/>
                    <a:pt x="8734" y="3115"/>
                    <a:pt x="8594" y="3036"/>
                  </a:cubicBezTo>
                  <a:cubicBezTo>
                    <a:pt x="7779" y="2519"/>
                    <a:pt x="7102" y="1862"/>
                    <a:pt x="6665" y="1027"/>
                  </a:cubicBezTo>
                  <a:cubicBezTo>
                    <a:pt x="6545" y="808"/>
                    <a:pt x="6446" y="529"/>
                    <a:pt x="6346" y="271"/>
                  </a:cubicBezTo>
                  <a:cubicBezTo>
                    <a:pt x="6266" y="76"/>
                    <a:pt x="6185" y="1"/>
                    <a:pt x="6018" y="1"/>
                  </a:cubicBezTo>
                  <a:close/>
                </a:path>
              </a:pathLst>
            </a:custGeom>
            <a:solidFill>
              <a:srgbClr val="4347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9"/>
            <p:cNvSpPr/>
            <p:nvPr/>
          </p:nvSpPr>
          <p:spPr>
            <a:xfrm>
              <a:off x="1301102" y="2311248"/>
              <a:ext cx="583710" cy="244692"/>
            </a:xfrm>
            <a:custGeom>
              <a:avLst/>
              <a:gdLst/>
              <a:ahLst/>
              <a:cxnLst/>
              <a:rect l="l" t="t" r="r" b="b"/>
              <a:pathLst>
                <a:path w="10067" h="4238" extrusionOk="0">
                  <a:moveTo>
                    <a:pt x="5084" y="0"/>
                  </a:moveTo>
                  <a:cubicBezTo>
                    <a:pt x="4726" y="0"/>
                    <a:pt x="4377" y="80"/>
                    <a:pt x="4019" y="239"/>
                  </a:cubicBezTo>
                  <a:cubicBezTo>
                    <a:pt x="3800" y="339"/>
                    <a:pt x="3601" y="438"/>
                    <a:pt x="3382" y="537"/>
                  </a:cubicBezTo>
                  <a:cubicBezTo>
                    <a:pt x="3343" y="518"/>
                    <a:pt x="3283" y="458"/>
                    <a:pt x="3263" y="418"/>
                  </a:cubicBezTo>
                  <a:cubicBezTo>
                    <a:pt x="3104" y="100"/>
                    <a:pt x="2865" y="40"/>
                    <a:pt x="2567" y="20"/>
                  </a:cubicBezTo>
                  <a:cubicBezTo>
                    <a:pt x="2507" y="14"/>
                    <a:pt x="2448" y="10"/>
                    <a:pt x="2391" y="10"/>
                  </a:cubicBezTo>
                  <a:cubicBezTo>
                    <a:pt x="2103" y="10"/>
                    <a:pt x="1841" y="93"/>
                    <a:pt x="1592" y="259"/>
                  </a:cubicBezTo>
                  <a:cubicBezTo>
                    <a:pt x="1234" y="478"/>
                    <a:pt x="995" y="776"/>
                    <a:pt x="796" y="1154"/>
                  </a:cubicBezTo>
                  <a:cubicBezTo>
                    <a:pt x="697" y="1373"/>
                    <a:pt x="538" y="1632"/>
                    <a:pt x="418" y="1850"/>
                  </a:cubicBezTo>
                  <a:cubicBezTo>
                    <a:pt x="219" y="2228"/>
                    <a:pt x="100" y="2586"/>
                    <a:pt x="40" y="2984"/>
                  </a:cubicBezTo>
                  <a:cubicBezTo>
                    <a:pt x="1" y="3382"/>
                    <a:pt x="1" y="3780"/>
                    <a:pt x="199" y="4238"/>
                  </a:cubicBezTo>
                  <a:cubicBezTo>
                    <a:pt x="339" y="4218"/>
                    <a:pt x="478" y="4178"/>
                    <a:pt x="597" y="4138"/>
                  </a:cubicBezTo>
                  <a:cubicBezTo>
                    <a:pt x="816" y="4039"/>
                    <a:pt x="1015" y="3919"/>
                    <a:pt x="1234" y="3820"/>
                  </a:cubicBezTo>
                  <a:cubicBezTo>
                    <a:pt x="1990" y="3442"/>
                    <a:pt x="2567" y="2925"/>
                    <a:pt x="2905" y="2149"/>
                  </a:cubicBezTo>
                  <a:cubicBezTo>
                    <a:pt x="2965" y="2049"/>
                    <a:pt x="2984" y="1930"/>
                    <a:pt x="3024" y="1791"/>
                  </a:cubicBezTo>
                  <a:cubicBezTo>
                    <a:pt x="3067" y="1705"/>
                    <a:pt x="3138" y="1666"/>
                    <a:pt x="3213" y="1666"/>
                  </a:cubicBezTo>
                  <a:cubicBezTo>
                    <a:pt x="3279" y="1666"/>
                    <a:pt x="3347" y="1696"/>
                    <a:pt x="3402" y="1751"/>
                  </a:cubicBezTo>
                  <a:cubicBezTo>
                    <a:pt x="3621" y="1990"/>
                    <a:pt x="3780" y="2169"/>
                    <a:pt x="3999" y="2427"/>
                  </a:cubicBezTo>
                  <a:cubicBezTo>
                    <a:pt x="4397" y="2885"/>
                    <a:pt x="4894" y="3223"/>
                    <a:pt x="5511" y="3362"/>
                  </a:cubicBezTo>
                  <a:cubicBezTo>
                    <a:pt x="5789" y="3442"/>
                    <a:pt x="6068" y="3521"/>
                    <a:pt x="6307" y="3621"/>
                  </a:cubicBezTo>
                  <a:cubicBezTo>
                    <a:pt x="6721" y="3784"/>
                    <a:pt x="7124" y="3836"/>
                    <a:pt x="7540" y="3836"/>
                  </a:cubicBezTo>
                  <a:cubicBezTo>
                    <a:pt x="7684" y="3836"/>
                    <a:pt x="7830" y="3830"/>
                    <a:pt x="7978" y="3820"/>
                  </a:cubicBezTo>
                  <a:cubicBezTo>
                    <a:pt x="8455" y="3780"/>
                    <a:pt x="8873" y="3661"/>
                    <a:pt x="9290" y="3442"/>
                  </a:cubicBezTo>
                  <a:cubicBezTo>
                    <a:pt x="9629" y="3263"/>
                    <a:pt x="9967" y="2964"/>
                    <a:pt x="10066" y="2586"/>
                  </a:cubicBezTo>
                  <a:lnTo>
                    <a:pt x="10066" y="2586"/>
                  </a:lnTo>
                  <a:cubicBezTo>
                    <a:pt x="10036" y="2616"/>
                    <a:pt x="10012" y="2626"/>
                    <a:pt x="9992" y="2626"/>
                  </a:cubicBezTo>
                  <a:cubicBezTo>
                    <a:pt x="9972" y="2626"/>
                    <a:pt x="9957" y="2616"/>
                    <a:pt x="9947" y="2606"/>
                  </a:cubicBezTo>
                  <a:cubicBezTo>
                    <a:pt x="9370" y="2328"/>
                    <a:pt x="8853" y="2029"/>
                    <a:pt x="8415" y="1552"/>
                  </a:cubicBezTo>
                  <a:cubicBezTo>
                    <a:pt x="8057" y="1174"/>
                    <a:pt x="7659" y="876"/>
                    <a:pt x="7261" y="577"/>
                  </a:cubicBezTo>
                  <a:cubicBezTo>
                    <a:pt x="6883" y="319"/>
                    <a:pt x="6466" y="140"/>
                    <a:pt x="5968" y="100"/>
                  </a:cubicBezTo>
                  <a:cubicBezTo>
                    <a:pt x="5849" y="100"/>
                    <a:pt x="5730" y="80"/>
                    <a:pt x="5630" y="60"/>
                  </a:cubicBezTo>
                  <a:cubicBezTo>
                    <a:pt x="5445" y="20"/>
                    <a:pt x="5263" y="0"/>
                    <a:pt x="5084" y="0"/>
                  </a:cubicBezTo>
                  <a:close/>
                </a:path>
              </a:pathLst>
            </a:custGeom>
            <a:solidFill>
              <a:srgbClr val="CBC2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9"/>
            <p:cNvSpPr/>
            <p:nvPr/>
          </p:nvSpPr>
          <p:spPr>
            <a:xfrm>
              <a:off x="1358792" y="3037467"/>
              <a:ext cx="431448" cy="180430"/>
            </a:xfrm>
            <a:custGeom>
              <a:avLst/>
              <a:gdLst/>
              <a:ahLst/>
              <a:cxnLst/>
              <a:rect l="l" t="t" r="r" b="b"/>
              <a:pathLst>
                <a:path w="7441" h="3125" extrusionOk="0">
                  <a:moveTo>
                    <a:pt x="925" y="0"/>
                  </a:moveTo>
                  <a:cubicBezTo>
                    <a:pt x="880" y="0"/>
                    <a:pt x="837" y="5"/>
                    <a:pt x="796" y="14"/>
                  </a:cubicBezTo>
                  <a:cubicBezTo>
                    <a:pt x="806" y="74"/>
                    <a:pt x="686" y="79"/>
                    <a:pt x="530" y="79"/>
                  </a:cubicBezTo>
                  <a:cubicBezTo>
                    <a:pt x="499" y="79"/>
                    <a:pt x="466" y="79"/>
                    <a:pt x="432" y="79"/>
                  </a:cubicBezTo>
                  <a:cubicBezTo>
                    <a:pt x="298" y="79"/>
                    <a:pt x="151" y="82"/>
                    <a:pt x="40" y="114"/>
                  </a:cubicBezTo>
                  <a:cubicBezTo>
                    <a:pt x="0" y="333"/>
                    <a:pt x="0" y="532"/>
                    <a:pt x="100" y="711"/>
                  </a:cubicBezTo>
                  <a:cubicBezTo>
                    <a:pt x="239" y="930"/>
                    <a:pt x="378" y="1188"/>
                    <a:pt x="517" y="1407"/>
                  </a:cubicBezTo>
                  <a:cubicBezTo>
                    <a:pt x="1114" y="2223"/>
                    <a:pt x="1870" y="2819"/>
                    <a:pt x="2885" y="3018"/>
                  </a:cubicBezTo>
                  <a:cubicBezTo>
                    <a:pt x="3150" y="3071"/>
                    <a:pt x="3424" y="3124"/>
                    <a:pt x="3695" y="3124"/>
                  </a:cubicBezTo>
                  <a:cubicBezTo>
                    <a:pt x="3831" y="3124"/>
                    <a:pt x="3965" y="3111"/>
                    <a:pt x="4098" y="3078"/>
                  </a:cubicBezTo>
                  <a:cubicBezTo>
                    <a:pt x="5053" y="2879"/>
                    <a:pt x="5928" y="2421"/>
                    <a:pt x="6664" y="1805"/>
                  </a:cubicBezTo>
                  <a:cubicBezTo>
                    <a:pt x="7062" y="1487"/>
                    <a:pt x="7420" y="930"/>
                    <a:pt x="7440" y="392"/>
                  </a:cubicBezTo>
                  <a:cubicBezTo>
                    <a:pt x="7222" y="311"/>
                    <a:pt x="6507" y="257"/>
                    <a:pt x="5951" y="257"/>
                  </a:cubicBezTo>
                  <a:cubicBezTo>
                    <a:pt x="5697" y="257"/>
                    <a:pt x="5476" y="268"/>
                    <a:pt x="5351" y="293"/>
                  </a:cubicBezTo>
                  <a:cubicBezTo>
                    <a:pt x="5331" y="313"/>
                    <a:pt x="5292" y="412"/>
                    <a:pt x="4874" y="770"/>
                  </a:cubicBezTo>
                  <a:cubicBezTo>
                    <a:pt x="4854" y="790"/>
                    <a:pt x="4794" y="810"/>
                    <a:pt x="4774" y="830"/>
                  </a:cubicBezTo>
                  <a:cubicBezTo>
                    <a:pt x="4539" y="1065"/>
                    <a:pt x="4198" y="1167"/>
                    <a:pt x="3836" y="1167"/>
                  </a:cubicBezTo>
                  <a:cubicBezTo>
                    <a:pt x="3432" y="1167"/>
                    <a:pt x="3002" y="1040"/>
                    <a:pt x="2666" y="830"/>
                  </a:cubicBezTo>
                  <a:cubicBezTo>
                    <a:pt x="2387" y="671"/>
                    <a:pt x="2149" y="472"/>
                    <a:pt x="1870" y="333"/>
                  </a:cubicBezTo>
                  <a:cubicBezTo>
                    <a:pt x="1643" y="228"/>
                    <a:pt x="1247" y="0"/>
                    <a:pt x="925" y="0"/>
                  </a:cubicBezTo>
                  <a:close/>
                </a:path>
              </a:pathLst>
            </a:custGeom>
            <a:solidFill>
              <a:srgbClr val="CBC2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9"/>
            <p:cNvSpPr/>
            <p:nvPr/>
          </p:nvSpPr>
          <p:spPr>
            <a:xfrm>
              <a:off x="950497" y="2297738"/>
              <a:ext cx="1168463" cy="1384545"/>
            </a:xfrm>
            <a:custGeom>
              <a:avLst/>
              <a:gdLst/>
              <a:ahLst/>
              <a:cxnLst/>
              <a:rect l="l" t="t" r="r" b="b"/>
              <a:pathLst>
                <a:path w="20152" h="23980" extrusionOk="0">
                  <a:moveTo>
                    <a:pt x="11130" y="338"/>
                  </a:moveTo>
                  <a:cubicBezTo>
                    <a:pt x="11292" y="338"/>
                    <a:pt x="11455" y="356"/>
                    <a:pt x="11618" y="394"/>
                  </a:cubicBezTo>
                  <a:cubicBezTo>
                    <a:pt x="11737" y="413"/>
                    <a:pt x="11836" y="453"/>
                    <a:pt x="11976" y="453"/>
                  </a:cubicBezTo>
                  <a:cubicBezTo>
                    <a:pt x="12433" y="453"/>
                    <a:pt x="12871" y="652"/>
                    <a:pt x="13209" y="891"/>
                  </a:cubicBezTo>
                  <a:cubicBezTo>
                    <a:pt x="13607" y="1169"/>
                    <a:pt x="14005" y="1468"/>
                    <a:pt x="14323" y="1806"/>
                  </a:cubicBezTo>
                  <a:cubicBezTo>
                    <a:pt x="14761" y="2263"/>
                    <a:pt x="15218" y="2641"/>
                    <a:pt x="15775" y="2880"/>
                  </a:cubicBezTo>
                  <a:lnTo>
                    <a:pt x="15875" y="2980"/>
                  </a:lnTo>
                  <a:cubicBezTo>
                    <a:pt x="15775" y="3358"/>
                    <a:pt x="15497" y="3556"/>
                    <a:pt x="15178" y="3735"/>
                  </a:cubicBezTo>
                  <a:cubicBezTo>
                    <a:pt x="14780" y="3954"/>
                    <a:pt x="14323" y="4074"/>
                    <a:pt x="13885" y="4094"/>
                  </a:cubicBezTo>
                  <a:cubicBezTo>
                    <a:pt x="13760" y="4102"/>
                    <a:pt x="13636" y="4107"/>
                    <a:pt x="13513" y="4107"/>
                  </a:cubicBezTo>
                  <a:cubicBezTo>
                    <a:pt x="13088" y="4107"/>
                    <a:pt x="12675" y="4049"/>
                    <a:pt x="12274" y="3895"/>
                  </a:cubicBezTo>
                  <a:cubicBezTo>
                    <a:pt x="12015" y="3795"/>
                    <a:pt x="11737" y="3735"/>
                    <a:pt x="11478" y="3656"/>
                  </a:cubicBezTo>
                  <a:cubicBezTo>
                    <a:pt x="10881" y="3497"/>
                    <a:pt x="10404" y="3198"/>
                    <a:pt x="10006" y="2761"/>
                  </a:cubicBezTo>
                  <a:cubicBezTo>
                    <a:pt x="9787" y="2502"/>
                    <a:pt x="9588" y="2244"/>
                    <a:pt x="9350" y="1985"/>
                  </a:cubicBezTo>
                  <a:cubicBezTo>
                    <a:pt x="9300" y="1927"/>
                    <a:pt x="9240" y="1900"/>
                    <a:pt x="9182" y="1900"/>
                  </a:cubicBezTo>
                  <a:cubicBezTo>
                    <a:pt x="9102" y="1900"/>
                    <a:pt x="9026" y="1952"/>
                    <a:pt x="8992" y="2045"/>
                  </a:cubicBezTo>
                  <a:cubicBezTo>
                    <a:pt x="8932" y="2144"/>
                    <a:pt x="8912" y="2263"/>
                    <a:pt x="8852" y="2363"/>
                  </a:cubicBezTo>
                  <a:cubicBezTo>
                    <a:pt x="8534" y="3099"/>
                    <a:pt x="8037" y="3676"/>
                    <a:pt x="7301" y="4054"/>
                  </a:cubicBezTo>
                  <a:cubicBezTo>
                    <a:pt x="7102" y="4153"/>
                    <a:pt x="6863" y="4273"/>
                    <a:pt x="6664" y="4372"/>
                  </a:cubicBezTo>
                  <a:cubicBezTo>
                    <a:pt x="6644" y="4472"/>
                    <a:pt x="6525" y="4472"/>
                    <a:pt x="6366" y="4491"/>
                  </a:cubicBezTo>
                  <a:cubicBezTo>
                    <a:pt x="6167" y="4074"/>
                    <a:pt x="6167" y="3676"/>
                    <a:pt x="6227" y="3278"/>
                  </a:cubicBezTo>
                  <a:cubicBezTo>
                    <a:pt x="6266" y="2880"/>
                    <a:pt x="6406" y="2502"/>
                    <a:pt x="6565" y="2164"/>
                  </a:cubicBezTo>
                  <a:cubicBezTo>
                    <a:pt x="6704" y="1945"/>
                    <a:pt x="6823" y="1706"/>
                    <a:pt x="6923" y="1488"/>
                  </a:cubicBezTo>
                  <a:cubicBezTo>
                    <a:pt x="7102" y="1110"/>
                    <a:pt x="7360" y="851"/>
                    <a:pt x="7699" y="612"/>
                  </a:cubicBezTo>
                  <a:cubicBezTo>
                    <a:pt x="7961" y="437"/>
                    <a:pt x="8224" y="370"/>
                    <a:pt x="8514" y="370"/>
                  </a:cubicBezTo>
                  <a:cubicBezTo>
                    <a:pt x="8553" y="370"/>
                    <a:pt x="8593" y="371"/>
                    <a:pt x="8634" y="374"/>
                  </a:cubicBezTo>
                  <a:cubicBezTo>
                    <a:pt x="8912" y="394"/>
                    <a:pt x="9191" y="473"/>
                    <a:pt x="9310" y="752"/>
                  </a:cubicBezTo>
                  <a:cubicBezTo>
                    <a:pt x="9330" y="791"/>
                    <a:pt x="9390" y="811"/>
                    <a:pt x="9429" y="851"/>
                  </a:cubicBezTo>
                  <a:cubicBezTo>
                    <a:pt x="9648" y="752"/>
                    <a:pt x="9847" y="652"/>
                    <a:pt x="10086" y="573"/>
                  </a:cubicBezTo>
                  <a:cubicBezTo>
                    <a:pt x="10427" y="423"/>
                    <a:pt x="10777" y="338"/>
                    <a:pt x="11130" y="338"/>
                  </a:cubicBezTo>
                  <a:close/>
                  <a:moveTo>
                    <a:pt x="15020" y="5861"/>
                  </a:moveTo>
                  <a:cubicBezTo>
                    <a:pt x="15039" y="5861"/>
                    <a:pt x="15059" y="5862"/>
                    <a:pt x="15079" y="5864"/>
                  </a:cubicBezTo>
                  <a:cubicBezTo>
                    <a:pt x="15497" y="5963"/>
                    <a:pt x="15696" y="6461"/>
                    <a:pt x="15457" y="6839"/>
                  </a:cubicBezTo>
                  <a:cubicBezTo>
                    <a:pt x="15397" y="6918"/>
                    <a:pt x="15357" y="6958"/>
                    <a:pt x="15298" y="7018"/>
                  </a:cubicBezTo>
                  <a:cubicBezTo>
                    <a:pt x="15187" y="7097"/>
                    <a:pt x="15077" y="7200"/>
                    <a:pt x="14937" y="7200"/>
                  </a:cubicBezTo>
                  <a:cubicBezTo>
                    <a:pt x="14900" y="7200"/>
                    <a:pt x="14861" y="7193"/>
                    <a:pt x="14820" y="7177"/>
                  </a:cubicBezTo>
                  <a:cubicBezTo>
                    <a:pt x="14601" y="7117"/>
                    <a:pt x="14701" y="6918"/>
                    <a:pt x="14701" y="6739"/>
                  </a:cubicBezTo>
                  <a:lnTo>
                    <a:pt x="14701" y="6560"/>
                  </a:lnTo>
                  <a:cubicBezTo>
                    <a:pt x="14701" y="6421"/>
                    <a:pt x="14701" y="6242"/>
                    <a:pt x="14721" y="6083"/>
                  </a:cubicBezTo>
                  <a:cubicBezTo>
                    <a:pt x="14739" y="5940"/>
                    <a:pt x="14853" y="5861"/>
                    <a:pt x="15020" y="5861"/>
                  </a:cubicBezTo>
                  <a:close/>
                  <a:moveTo>
                    <a:pt x="6159" y="6017"/>
                  </a:moveTo>
                  <a:cubicBezTo>
                    <a:pt x="6219" y="6017"/>
                    <a:pt x="6281" y="6031"/>
                    <a:pt x="6346" y="6063"/>
                  </a:cubicBezTo>
                  <a:cubicBezTo>
                    <a:pt x="6366" y="6123"/>
                    <a:pt x="6406" y="6162"/>
                    <a:pt x="6406" y="6222"/>
                  </a:cubicBezTo>
                  <a:lnTo>
                    <a:pt x="6406" y="7376"/>
                  </a:lnTo>
                  <a:cubicBezTo>
                    <a:pt x="5948" y="7376"/>
                    <a:pt x="5709" y="7137"/>
                    <a:pt x="5570" y="6759"/>
                  </a:cubicBezTo>
                  <a:cubicBezTo>
                    <a:pt x="5510" y="6560"/>
                    <a:pt x="5630" y="6262"/>
                    <a:pt x="5809" y="6142"/>
                  </a:cubicBezTo>
                  <a:cubicBezTo>
                    <a:pt x="5916" y="6075"/>
                    <a:pt x="6033" y="6017"/>
                    <a:pt x="6159" y="6017"/>
                  </a:cubicBezTo>
                  <a:close/>
                  <a:moveTo>
                    <a:pt x="9350" y="2542"/>
                  </a:moveTo>
                  <a:cubicBezTo>
                    <a:pt x="9449" y="2602"/>
                    <a:pt x="9529" y="2661"/>
                    <a:pt x="9608" y="2701"/>
                  </a:cubicBezTo>
                  <a:lnTo>
                    <a:pt x="9907" y="3079"/>
                  </a:lnTo>
                  <a:cubicBezTo>
                    <a:pt x="10205" y="3477"/>
                    <a:pt x="10603" y="3755"/>
                    <a:pt x="11080" y="3895"/>
                  </a:cubicBezTo>
                  <a:cubicBezTo>
                    <a:pt x="11637" y="4074"/>
                    <a:pt x="12194" y="4273"/>
                    <a:pt x="12771" y="4432"/>
                  </a:cubicBezTo>
                  <a:cubicBezTo>
                    <a:pt x="13010" y="4491"/>
                    <a:pt x="13269" y="4472"/>
                    <a:pt x="13507" y="4491"/>
                  </a:cubicBezTo>
                  <a:cubicBezTo>
                    <a:pt x="13726" y="4531"/>
                    <a:pt x="13985" y="4531"/>
                    <a:pt x="14223" y="4531"/>
                  </a:cubicBezTo>
                  <a:cubicBezTo>
                    <a:pt x="14263" y="4670"/>
                    <a:pt x="14303" y="4790"/>
                    <a:pt x="14303" y="4929"/>
                  </a:cubicBezTo>
                  <a:cubicBezTo>
                    <a:pt x="14283" y="5725"/>
                    <a:pt x="14204" y="6540"/>
                    <a:pt x="14204" y="7336"/>
                  </a:cubicBezTo>
                  <a:cubicBezTo>
                    <a:pt x="14204" y="8251"/>
                    <a:pt x="13925" y="9126"/>
                    <a:pt x="13627" y="9962"/>
                  </a:cubicBezTo>
                  <a:cubicBezTo>
                    <a:pt x="13487" y="10459"/>
                    <a:pt x="13209" y="10897"/>
                    <a:pt x="12732" y="11155"/>
                  </a:cubicBezTo>
                  <a:cubicBezTo>
                    <a:pt x="12612" y="11235"/>
                    <a:pt x="12493" y="11315"/>
                    <a:pt x="12373" y="11335"/>
                  </a:cubicBezTo>
                  <a:cubicBezTo>
                    <a:pt x="11922" y="11411"/>
                    <a:pt x="11477" y="11455"/>
                    <a:pt x="11037" y="11455"/>
                  </a:cubicBezTo>
                  <a:cubicBezTo>
                    <a:pt x="10450" y="11455"/>
                    <a:pt x="9870" y="11377"/>
                    <a:pt x="9290" y="11195"/>
                  </a:cubicBezTo>
                  <a:cubicBezTo>
                    <a:pt x="8793" y="11016"/>
                    <a:pt x="8256" y="10738"/>
                    <a:pt x="7838" y="10360"/>
                  </a:cubicBezTo>
                  <a:cubicBezTo>
                    <a:pt x="7540" y="10121"/>
                    <a:pt x="7301" y="9803"/>
                    <a:pt x="7162" y="9425"/>
                  </a:cubicBezTo>
                  <a:cubicBezTo>
                    <a:pt x="6943" y="8729"/>
                    <a:pt x="6744" y="8032"/>
                    <a:pt x="6744" y="7316"/>
                  </a:cubicBezTo>
                  <a:cubicBezTo>
                    <a:pt x="6744" y="6461"/>
                    <a:pt x="6744" y="5625"/>
                    <a:pt x="6724" y="4750"/>
                  </a:cubicBezTo>
                  <a:cubicBezTo>
                    <a:pt x="7002" y="4591"/>
                    <a:pt x="7201" y="4472"/>
                    <a:pt x="7400" y="4372"/>
                  </a:cubicBezTo>
                  <a:cubicBezTo>
                    <a:pt x="7898" y="4153"/>
                    <a:pt x="8295" y="3795"/>
                    <a:pt x="8614" y="3377"/>
                  </a:cubicBezTo>
                  <a:cubicBezTo>
                    <a:pt x="8793" y="3159"/>
                    <a:pt x="8952" y="2960"/>
                    <a:pt x="9131" y="2741"/>
                  </a:cubicBezTo>
                  <a:cubicBezTo>
                    <a:pt x="9191" y="2661"/>
                    <a:pt x="9250" y="2602"/>
                    <a:pt x="9350" y="2542"/>
                  </a:cubicBezTo>
                  <a:close/>
                  <a:moveTo>
                    <a:pt x="9549" y="11792"/>
                  </a:moveTo>
                  <a:lnTo>
                    <a:pt x="9549" y="11792"/>
                  </a:lnTo>
                  <a:cubicBezTo>
                    <a:pt x="9947" y="11832"/>
                    <a:pt x="10324" y="11891"/>
                    <a:pt x="10683" y="11911"/>
                  </a:cubicBezTo>
                  <a:cubicBezTo>
                    <a:pt x="11021" y="11931"/>
                    <a:pt x="11379" y="11931"/>
                    <a:pt x="11777" y="11951"/>
                  </a:cubicBezTo>
                  <a:cubicBezTo>
                    <a:pt x="11876" y="12289"/>
                    <a:pt x="11797" y="12647"/>
                    <a:pt x="11816" y="13005"/>
                  </a:cubicBezTo>
                  <a:cubicBezTo>
                    <a:pt x="11816" y="13105"/>
                    <a:pt x="11717" y="13224"/>
                    <a:pt x="11637" y="13304"/>
                  </a:cubicBezTo>
                  <a:cubicBezTo>
                    <a:pt x="11434" y="13507"/>
                    <a:pt x="11180" y="13624"/>
                    <a:pt x="10906" y="13624"/>
                  </a:cubicBezTo>
                  <a:cubicBezTo>
                    <a:pt x="10885" y="13624"/>
                    <a:pt x="10863" y="13624"/>
                    <a:pt x="10842" y="13622"/>
                  </a:cubicBezTo>
                  <a:cubicBezTo>
                    <a:pt x="10384" y="13582"/>
                    <a:pt x="9847" y="13543"/>
                    <a:pt x="9549" y="13025"/>
                  </a:cubicBezTo>
                  <a:cubicBezTo>
                    <a:pt x="9608" y="12647"/>
                    <a:pt x="9429" y="12230"/>
                    <a:pt x="9549" y="11792"/>
                  </a:cubicBezTo>
                  <a:close/>
                  <a:moveTo>
                    <a:pt x="8194" y="12937"/>
                  </a:moveTo>
                  <a:cubicBezTo>
                    <a:pt x="8474" y="12937"/>
                    <a:pt x="8696" y="13024"/>
                    <a:pt x="8932" y="13125"/>
                  </a:cubicBezTo>
                  <a:cubicBezTo>
                    <a:pt x="9210" y="13264"/>
                    <a:pt x="9449" y="13483"/>
                    <a:pt x="9728" y="13622"/>
                  </a:cubicBezTo>
                  <a:cubicBezTo>
                    <a:pt x="10085" y="13832"/>
                    <a:pt x="10524" y="13959"/>
                    <a:pt x="10927" y="13959"/>
                  </a:cubicBezTo>
                  <a:cubicBezTo>
                    <a:pt x="11289" y="13959"/>
                    <a:pt x="11620" y="13857"/>
                    <a:pt x="11836" y="13622"/>
                  </a:cubicBezTo>
                  <a:cubicBezTo>
                    <a:pt x="11876" y="13602"/>
                    <a:pt x="11896" y="13582"/>
                    <a:pt x="11936" y="13543"/>
                  </a:cubicBezTo>
                  <a:cubicBezTo>
                    <a:pt x="12278" y="13278"/>
                    <a:pt x="12498" y="13184"/>
                    <a:pt x="12892" y="13184"/>
                  </a:cubicBezTo>
                  <a:cubicBezTo>
                    <a:pt x="13002" y="13184"/>
                    <a:pt x="13125" y="13191"/>
                    <a:pt x="13269" y="13204"/>
                  </a:cubicBezTo>
                  <a:cubicBezTo>
                    <a:pt x="13189" y="13722"/>
                    <a:pt x="12930" y="14119"/>
                    <a:pt x="12473" y="14338"/>
                  </a:cubicBezTo>
                  <a:cubicBezTo>
                    <a:pt x="12035" y="14537"/>
                    <a:pt x="11598" y="14716"/>
                    <a:pt x="11140" y="14836"/>
                  </a:cubicBezTo>
                  <a:cubicBezTo>
                    <a:pt x="11023" y="14878"/>
                    <a:pt x="10883" y="14898"/>
                    <a:pt x="10744" y="14898"/>
                  </a:cubicBezTo>
                  <a:cubicBezTo>
                    <a:pt x="10624" y="14898"/>
                    <a:pt x="10506" y="14883"/>
                    <a:pt x="10404" y="14856"/>
                  </a:cubicBezTo>
                  <a:cubicBezTo>
                    <a:pt x="9409" y="14637"/>
                    <a:pt x="8634" y="14040"/>
                    <a:pt x="8097" y="13165"/>
                  </a:cubicBezTo>
                  <a:cubicBezTo>
                    <a:pt x="8057" y="13125"/>
                    <a:pt x="8057" y="13065"/>
                    <a:pt x="8037" y="12946"/>
                  </a:cubicBezTo>
                  <a:cubicBezTo>
                    <a:pt x="8092" y="12940"/>
                    <a:pt x="8144" y="12937"/>
                    <a:pt x="8194" y="12937"/>
                  </a:cubicBezTo>
                  <a:close/>
                  <a:moveTo>
                    <a:pt x="7296" y="12879"/>
                  </a:moveTo>
                  <a:cubicBezTo>
                    <a:pt x="7471" y="12879"/>
                    <a:pt x="7582" y="12976"/>
                    <a:pt x="7659" y="13145"/>
                  </a:cubicBezTo>
                  <a:cubicBezTo>
                    <a:pt x="7719" y="13244"/>
                    <a:pt x="7738" y="13383"/>
                    <a:pt x="7818" y="13483"/>
                  </a:cubicBezTo>
                  <a:cubicBezTo>
                    <a:pt x="7917" y="13642"/>
                    <a:pt x="8017" y="13821"/>
                    <a:pt x="8136" y="13940"/>
                  </a:cubicBezTo>
                  <a:cubicBezTo>
                    <a:pt x="8514" y="14299"/>
                    <a:pt x="8892" y="14637"/>
                    <a:pt x="9330" y="14895"/>
                  </a:cubicBezTo>
                  <a:cubicBezTo>
                    <a:pt x="9686" y="15091"/>
                    <a:pt x="10059" y="15240"/>
                    <a:pt x="10476" y="15240"/>
                  </a:cubicBezTo>
                  <a:cubicBezTo>
                    <a:pt x="10524" y="15240"/>
                    <a:pt x="10573" y="15238"/>
                    <a:pt x="10623" y="15233"/>
                  </a:cubicBezTo>
                  <a:cubicBezTo>
                    <a:pt x="10762" y="15233"/>
                    <a:pt x="10921" y="15214"/>
                    <a:pt x="11100" y="15174"/>
                  </a:cubicBezTo>
                  <a:cubicBezTo>
                    <a:pt x="11319" y="15114"/>
                    <a:pt x="11538" y="15015"/>
                    <a:pt x="11777" y="14975"/>
                  </a:cubicBezTo>
                  <a:cubicBezTo>
                    <a:pt x="12592" y="14776"/>
                    <a:pt x="13189" y="14299"/>
                    <a:pt x="13507" y="13523"/>
                  </a:cubicBezTo>
                  <a:cubicBezTo>
                    <a:pt x="13567" y="13423"/>
                    <a:pt x="13587" y="13344"/>
                    <a:pt x="13627" y="13244"/>
                  </a:cubicBezTo>
                  <a:cubicBezTo>
                    <a:pt x="13627" y="13224"/>
                    <a:pt x="13666" y="13224"/>
                    <a:pt x="13686" y="13204"/>
                  </a:cubicBezTo>
                  <a:cubicBezTo>
                    <a:pt x="13865" y="13169"/>
                    <a:pt x="13964" y="13149"/>
                    <a:pt x="14054" y="13149"/>
                  </a:cubicBezTo>
                  <a:cubicBezTo>
                    <a:pt x="14165" y="13149"/>
                    <a:pt x="14263" y="13178"/>
                    <a:pt x="14482" y="13244"/>
                  </a:cubicBezTo>
                  <a:cubicBezTo>
                    <a:pt x="14462" y="13801"/>
                    <a:pt x="14184" y="14219"/>
                    <a:pt x="13786" y="14537"/>
                  </a:cubicBezTo>
                  <a:cubicBezTo>
                    <a:pt x="13030" y="15174"/>
                    <a:pt x="12194" y="15592"/>
                    <a:pt x="11220" y="15810"/>
                  </a:cubicBezTo>
                  <a:cubicBezTo>
                    <a:pt x="11083" y="15845"/>
                    <a:pt x="10944" y="15858"/>
                    <a:pt x="10805" y="15858"/>
                  </a:cubicBezTo>
                  <a:cubicBezTo>
                    <a:pt x="10537" y="15858"/>
                    <a:pt x="10268" y="15810"/>
                    <a:pt x="10006" y="15771"/>
                  </a:cubicBezTo>
                  <a:cubicBezTo>
                    <a:pt x="8992" y="15572"/>
                    <a:pt x="8216" y="14975"/>
                    <a:pt x="7639" y="14139"/>
                  </a:cubicBezTo>
                  <a:cubicBezTo>
                    <a:pt x="7460" y="13921"/>
                    <a:pt x="7341" y="13682"/>
                    <a:pt x="7221" y="13443"/>
                  </a:cubicBezTo>
                  <a:cubicBezTo>
                    <a:pt x="7062" y="13324"/>
                    <a:pt x="7062" y="13145"/>
                    <a:pt x="7122" y="12906"/>
                  </a:cubicBezTo>
                  <a:cubicBezTo>
                    <a:pt x="7186" y="12888"/>
                    <a:pt x="7244" y="12879"/>
                    <a:pt x="7296" y="12879"/>
                  </a:cubicBezTo>
                  <a:close/>
                  <a:moveTo>
                    <a:pt x="6296" y="12875"/>
                  </a:moveTo>
                  <a:cubicBezTo>
                    <a:pt x="6463" y="12875"/>
                    <a:pt x="6544" y="12950"/>
                    <a:pt x="6624" y="13145"/>
                  </a:cubicBezTo>
                  <a:cubicBezTo>
                    <a:pt x="6724" y="13403"/>
                    <a:pt x="6823" y="13682"/>
                    <a:pt x="6943" y="13901"/>
                  </a:cubicBezTo>
                  <a:cubicBezTo>
                    <a:pt x="7380" y="14736"/>
                    <a:pt x="8057" y="15393"/>
                    <a:pt x="8872" y="15910"/>
                  </a:cubicBezTo>
                  <a:cubicBezTo>
                    <a:pt x="9012" y="15989"/>
                    <a:pt x="9131" y="16029"/>
                    <a:pt x="9250" y="16069"/>
                  </a:cubicBezTo>
                  <a:cubicBezTo>
                    <a:pt x="9529" y="16129"/>
                    <a:pt x="9827" y="16208"/>
                    <a:pt x="10106" y="16268"/>
                  </a:cubicBezTo>
                  <a:cubicBezTo>
                    <a:pt x="10304" y="16308"/>
                    <a:pt x="10499" y="16326"/>
                    <a:pt x="10692" y="16326"/>
                  </a:cubicBezTo>
                  <a:cubicBezTo>
                    <a:pt x="11176" y="16326"/>
                    <a:pt x="11645" y="16208"/>
                    <a:pt x="12115" y="16009"/>
                  </a:cubicBezTo>
                  <a:cubicBezTo>
                    <a:pt x="12493" y="15830"/>
                    <a:pt x="12831" y="15631"/>
                    <a:pt x="13209" y="15432"/>
                  </a:cubicBezTo>
                  <a:cubicBezTo>
                    <a:pt x="13925" y="15035"/>
                    <a:pt x="14422" y="14438"/>
                    <a:pt x="14721" y="13702"/>
                  </a:cubicBezTo>
                  <a:cubicBezTo>
                    <a:pt x="14849" y="13413"/>
                    <a:pt x="14900" y="13331"/>
                    <a:pt x="15113" y="13331"/>
                  </a:cubicBezTo>
                  <a:cubicBezTo>
                    <a:pt x="15164" y="13331"/>
                    <a:pt x="15224" y="13336"/>
                    <a:pt x="15298" y="13344"/>
                  </a:cubicBezTo>
                  <a:cubicBezTo>
                    <a:pt x="15616" y="13403"/>
                    <a:pt x="15974" y="13443"/>
                    <a:pt x="16272" y="13543"/>
                  </a:cubicBezTo>
                  <a:cubicBezTo>
                    <a:pt x="16670" y="13682"/>
                    <a:pt x="17088" y="13841"/>
                    <a:pt x="17466" y="14020"/>
                  </a:cubicBezTo>
                  <a:cubicBezTo>
                    <a:pt x="18500" y="14537"/>
                    <a:pt x="19177" y="15373"/>
                    <a:pt x="19455" y="16507"/>
                  </a:cubicBezTo>
                  <a:cubicBezTo>
                    <a:pt x="19674" y="17521"/>
                    <a:pt x="19853" y="18556"/>
                    <a:pt x="19853" y="19590"/>
                  </a:cubicBezTo>
                  <a:cubicBezTo>
                    <a:pt x="19793" y="20445"/>
                    <a:pt x="19793" y="21301"/>
                    <a:pt x="19734" y="22176"/>
                  </a:cubicBezTo>
                  <a:cubicBezTo>
                    <a:pt x="19694" y="22494"/>
                    <a:pt x="19634" y="22852"/>
                    <a:pt x="19555" y="23171"/>
                  </a:cubicBezTo>
                  <a:cubicBezTo>
                    <a:pt x="19495" y="23389"/>
                    <a:pt x="19356" y="23529"/>
                    <a:pt x="19137" y="23529"/>
                  </a:cubicBezTo>
                  <a:cubicBezTo>
                    <a:pt x="19097" y="23529"/>
                    <a:pt x="19049" y="23538"/>
                    <a:pt x="19009" y="23538"/>
                  </a:cubicBezTo>
                  <a:cubicBezTo>
                    <a:pt x="18989" y="23538"/>
                    <a:pt x="18971" y="23535"/>
                    <a:pt x="18958" y="23529"/>
                  </a:cubicBezTo>
                  <a:cubicBezTo>
                    <a:pt x="18812" y="23514"/>
                    <a:pt x="18668" y="23508"/>
                    <a:pt x="18524" y="23508"/>
                  </a:cubicBezTo>
                  <a:cubicBezTo>
                    <a:pt x="18078" y="23508"/>
                    <a:pt x="17639" y="23568"/>
                    <a:pt x="17187" y="23628"/>
                  </a:cubicBezTo>
                  <a:cubicBezTo>
                    <a:pt x="17171" y="23631"/>
                    <a:pt x="17153" y="23632"/>
                    <a:pt x="17135" y="23632"/>
                  </a:cubicBezTo>
                  <a:cubicBezTo>
                    <a:pt x="17024" y="23632"/>
                    <a:pt x="16887" y="23586"/>
                    <a:pt x="16750" y="23569"/>
                  </a:cubicBezTo>
                  <a:cubicBezTo>
                    <a:pt x="16710" y="23191"/>
                    <a:pt x="16690" y="22872"/>
                    <a:pt x="16670" y="22574"/>
                  </a:cubicBezTo>
                  <a:cubicBezTo>
                    <a:pt x="16650" y="21878"/>
                    <a:pt x="16650" y="21201"/>
                    <a:pt x="16611" y="20505"/>
                  </a:cubicBezTo>
                  <a:lnTo>
                    <a:pt x="16611" y="20386"/>
                  </a:lnTo>
                  <a:cubicBezTo>
                    <a:pt x="16611" y="20266"/>
                    <a:pt x="16591" y="20147"/>
                    <a:pt x="16451" y="20107"/>
                  </a:cubicBezTo>
                  <a:cubicBezTo>
                    <a:pt x="16442" y="20106"/>
                    <a:pt x="16433" y="20106"/>
                    <a:pt x="16425" y="20106"/>
                  </a:cubicBezTo>
                  <a:cubicBezTo>
                    <a:pt x="16279" y="20106"/>
                    <a:pt x="16173" y="20256"/>
                    <a:pt x="16173" y="20406"/>
                  </a:cubicBezTo>
                  <a:cubicBezTo>
                    <a:pt x="16173" y="21102"/>
                    <a:pt x="16193" y="21838"/>
                    <a:pt x="16193" y="22534"/>
                  </a:cubicBezTo>
                  <a:cubicBezTo>
                    <a:pt x="16193" y="22852"/>
                    <a:pt x="16153" y="23191"/>
                    <a:pt x="16153" y="23529"/>
                  </a:cubicBezTo>
                  <a:cubicBezTo>
                    <a:pt x="15715" y="23628"/>
                    <a:pt x="15357" y="23628"/>
                    <a:pt x="14959" y="23648"/>
                  </a:cubicBezTo>
                  <a:cubicBezTo>
                    <a:pt x="14512" y="23648"/>
                    <a:pt x="14054" y="23643"/>
                    <a:pt x="13597" y="23643"/>
                  </a:cubicBezTo>
                  <a:cubicBezTo>
                    <a:pt x="13139" y="23643"/>
                    <a:pt x="12682" y="23648"/>
                    <a:pt x="12234" y="23668"/>
                  </a:cubicBezTo>
                  <a:cubicBezTo>
                    <a:pt x="11950" y="23686"/>
                    <a:pt x="11664" y="23693"/>
                    <a:pt x="11378" y="23693"/>
                  </a:cubicBezTo>
                  <a:cubicBezTo>
                    <a:pt x="10723" y="23693"/>
                    <a:pt x="10066" y="23656"/>
                    <a:pt x="9429" y="23628"/>
                  </a:cubicBezTo>
                  <a:cubicBezTo>
                    <a:pt x="9171" y="23609"/>
                    <a:pt x="8912" y="23602"/>
                    <a:pt x="8653" y="23602"/>
                  </a:cubicBezTo>
                  <a:cubicBezTo>
                    <a:pt x="8095" y="23602"/>
                    <a:pt x="7533" y="23635"/>
                    <a:pt x="6963" y="23648"/>
                  </a:cubicBezTo>
                  <a:lnTo>
                    <a:pt x="4934" y="23648"/>
                  </a:lnTo>
                  <a:cubicBezTo>
                    <a:pt x="4536" y="23648"/>
                    <a:pt x="4456" y="23529"/>
                    <a:pt x="4456" y="23151"/>
                  </a:cubicBezTo>
                  <a:lnTo>
                    <a:pt x="4456" y="20803"/>
                  </a:lnTo>
                  <a:cubicBezTo>
                    <a:pt x="4456" y="20704"/>
                    <a:pt x="4436" y="20605"/>
                    <a:pt x="4396" y="20545"/>
                  </a:cubicBezTo>
                  <a:cubicBezTo>
                    <a:pt x="4396" y="20505"/>
                    <a:pt x="4377" y="20505"/>
                    <a:pt x="4357" y="20505"/>
                  </a:cubicBezTo>
                  <a:cubicBezTo>
                    <a:pt x="4337" y="20505"/>
                    <a:pt x="4257" y="20505"/>
                    <a:pt x="4257" y="20545"/>
                  </a:cubicBezTo>
                  <a:cubicBezTo>
                    <a:pt x="4237" y="20605"/>
                    <a:pt x="4198" y="20684"/>
                    <a:pt x="4198" y="20764"/>
                  </a:cubicBezTo>
                  <a:cubicBezTo>
                    <a:pt x="4198" y="21341"/>
                    <a:pt x="4198" y="21898"/>
                    <a:pt x="4237" y="22474"/>
                  </a:cubicBezTo>
                  <a:cubicBezTo>
                    <a:pt x="4237" y="22852"/>
                    <a:pt x="4257" y="23230"/>
                    <a:pt x="4138" y="23569"/>
                  </a:cubicBezTo>
                  <a:cubicBezTo>
                    <a:pt x="3899" y="23728"/>
                    <a:pt x="3680" y="23728"/>
                    <a:pt x="3442" y="23728"/>
                  </a:cubicBezTo>
                  <a:cubicBezTo>
                    <a:pt x="3171" y="23728"/>
                    <a:pt x="2926" y="23753"/>
                    <a:pt x="2676" y="23753"/>
                  </a:cubicBezTo>
                  <a:cubicBezTo>
                    <a:pt x="2613" y="23753"/>
                    <a:pt x="2550" y="23752"/>
                    <a:pt x="2487" y="23748"/>
                  </a:cubicBezTo>
                  <a:cubicBezTo>
                    <a:pt x="1989" y="23748"/>
                    <a:pt x="1472" y="23728"/>
                    <a:pt x="975" y="23688"/>
                  </a:cubicBezTo>
                  <a:cubicBezTo>
                    <a:pt x="796" y="23688"/>
                    <a:pt x="696" y="23588"/>
                    <a:pt x="597" y="23449"/>
                  </a:cubicBezTo>
                  <a:cubicBezTo>
                    <a:pt x="458" y="23191"/>
                    <a:pt x="378" y="22952"/>
                    <a:pt x="358" y="22673"/>
                  </a:cubicBezTo>
                  <a:cubicBezTo>
                    <a:pt x="318" y="22077"/>
                    <a:pt x="279" y="21500"/>
                    <a:pt x="299" y="20903"/>
                  </a:cubicBezTo>
                  <a:cubicBezTo>
                    <a:pt x="318" y="19809"/>
                    <a:pt x="458" y="18715"/>
                    <a:pt x="677" y="17660"/>
                  </a:cubicBezTo>
                  <a:cubicBezTo>
                    <a:pt x="776" y="17183"/>
                    <a:pt x="895" y="16725"/>
                    <a:pt x="1114" y="16308"/>
                  </a:cubicBezTo>
                  <a:cubicBezTo>
                    <a:pt x="1373" y="15830"/>
                    <a:pt x="1611" y="15373"/>
                    <a:pt x="1910" y="14935"/>
                  </a:cubicBezTo>
                  <a:cubicBezTo>
                    <a:pt x="2507" y="14100"/>
                    <a:pt x="3342" y="13543"/>
                    <a:pt x="4337" y="13244"/>
                  </a:cubicBezTo>
                  <a:cubicBezTo>
                    <a:pt x="4934" y="13045"/>
                    <a:pt x="5550" y="12946"/>
                    <a:pt x="6167" y="12886"/>
                  </a:cubicBezTo>
                  <a:cubicBezTo>
                    <a:pt x="6215" y="12879"/>
                    <a:pt x="6258" y="12875"/>
                    <a:pt x="6296" y="12875"/>
                  </a:cubicBezTo>
                  <a:close/>
                  <a:moveTo>
                    <a:pt x="11407" y="0"/>
                  </a:moveTo>
                  <a:cubicBezTo>
                    <a:pt x="10998" y="0"/>
                    <a:pt x="10589" y="72"/>
                    <a:pt x="10185" y="254"/>
                  </a:cubicBezTo>
                  <a:cubicBezTo>
                    <a:pt x="10087" y="289"/>
                    <a:pt x="9997" y="304"/>
                    <a:pt x="9909" y="304"/>
                  </a:cubicBezTo>
                  <a:cubicBezTo>
                    <a:pt x="9746" y="304"/>
                    <a:pt x="9590" y="252"/>
                    <a:pt x="9409" y="175"/>
                  </a:cubicBezTo>
                  <a:cubicBezTo>
                    <a:pt x="9142" y="56"/>
                    <a:pt x="8881" y="1"/>
                    <a:pt x="8633" y="1"/>
                  </a:cubicBezTo>
                  <a:cubicBezTo>
                    <a:pt x="8050" y="1"/>
                    <a:pt x="7532" y="303"/>
                    <a:pt x="7142" y="791"/>
                  </a:cubicBezTo>
                  <a:cubicBezTo>
                    <a:pt x="6843" y="1169"/>
                    <a:pt x="6644" y="1587"/>
                    <a:pt x="6426" y="2005"/>
                  </a:cubicBezTo>
                  <a:cubicBezTo>
                    <a:pt x="6127" y="2602"/>
                    <a:pt x="5948" y="3258"/>
                    <a:pt x="5928" y="3934"/>
                  </a:cubicBezTo>
                  <a:cubicBezTo>
                    <a:pt x="5928" y="4253"/>
                    <a:pt x="5948" y="4571"/>
                    <a:pt x="5869" y="4889"/>
                  </a:cubicBezTo>
                  <a:cubicBezTo>
                    <a:pt x="5869" y="4929"/>
                    <a:pt x="5928" y="4969"/>
                    <a:pt x="5948" y="4989"/>
                  </a:cubicBezTo>
                  <a:cubicBezTo>
                    <a:pt x="6048" y="4989"/>
                    <a:pt x="6167" y="4969"/>
                    <a:pt x="6326" y="4969"/>
                  </a:cubicBezTo>
                  <a:cubicBezTo>
                    <a:pt x="6426" y="5227"/>
                    <a:pt x="6465" y="5426"/>
                    <a:pt x="6366" y="5625"/>
                  </a:cubicBezTo>
                  <a:cubicBezTo>
                    <a:pt x="6246" y="5665"/>
                    <a:pt x="6127" y="5685"/>
                    <a:pt x="6008" y="5725"/>
                  </a:cubicBezTo>
                  <a:cubicBezTo>
                    <a:pt x="5709" y="5745"/>
                    <a:pt x="5510" y="5944"/>
                    <a:pt x="5351" y="6182"/>
                  </a:cubicBezTo>
                  <a:cubicBezTo>
                    <a:pt x="5073" y="6620"/>
                    <a:pt x="5172" y="7217"/>
                    <a:pt x="5570" y="7515"/>
                  </a:cubicBezTo>
                  <a:cubicBezTo>
                    <a:pt x="5849" y="7714"/>
                    <a:pt x="6167" y="7873"/>
                    <a:pt x="6525" y="8112"/>
                  </a:cubicBezTo>
                  <a:cubicBezTo>
                    <a:pt x="6565" y="8351"/>
                    <a:pt x="6644" y="8669"/>
                    <a:pt x="6724" y="9007"/>
                  </a:cubicBezTo>
                  <a:cubicBezTo>
                    <a:pt x="6903" y="9664"/>
                    <a:pt x="7102" y="10320"/>
                    <a:pt x="7719" y="10738"/>
                  </a:cubicBezTo>
                  <a:cubicBezTo>
                    <a:pt x="8057" y="10996"/>
                    <a:pt x="8395" y="11295"/>
                    <a:pt x="8813" y="11434"/>
                  </a:cubicBezTo>
                  <a:cubicBezTo>
                    <a:pt x="9111" y="11533"/>
                    <a:pt x="9210" y="11732"/>
                    <a:pt x="9210" y="12011"/>
                  </a:cubicBezTo>
                  <a:cubicBezTo>
                    <a:pt x="9210" y="12210"/>
                    <a:pt x="9250" y="12429"/>
                    <a:pt x="9131" y="12628"/>
                  </a:cubicBezTo>
                  <a:cubicBezTo>
                    <a:pt x="9076" y="12641"/>
                    <a:pt x="9040" y="12664"/>
                    <a:pt x="9003" y="12664"/>
                  </a:cubicBezTo>
                  <a:cubicBezTo>
                    <a:pt x="8987" y="12664"/>
                    <a:pt x="8970" y="12660"/>
                    <a:pt x="8952" y="12647"/>
                  </a:cubicBezTo>
                  <a:cubicBezTo>
                    <a:pt x="8256" y="12608"/>
                    <a:pt x="7599" y="12528"/>
                    <a:pt x="6903" y="12488"/>
                  </a:cubicBezTo>
                  <a:cubicBezTo>
                    <a:pt x="6769" y="12470"/>
                    <a:pt x="6635" y="12461"/>
                    <a:pt x="6502" y="12461"/>
                  </a:cubicBezTo>
                  <a:cubicBezTo>
                    <a:pt x="6340" y="12461"/>
                    <a:pt x="6181" y="12475"/>
                    <a:pt x="6028" y="12508"/>
                  </a:cubicBezTo>
                  <a:cubicBezTo>
                    <a:pt x="5351" y="12628"/>
                    <a:pt x="4675" y="12787"/>
                    <a:pt x="4038" y="13005"/>
                  </a:cubicBezTo>
                  <a:cubicBezTo>
                    <a:pt x="3123" y="13304"/>
                    <a:pt x="2387" y="13881"/>
                    <a:pt x="1850" y="14617"/>
                  </a:cubicBezTo>
                  <a:cubicBezTo>
                    <a:pt x="1333" y="15313"/>
                    <a:pt x="875" y="16089"/>
                    <a:pt x="637" y="16964"/>
                  </a:cubicBezTo>
                  <a:cubicBezTo>
                    <a:pt x="557" y="17183"/>
                    <a:pt x="537" y="17422"/>
                    <a:pt x="458" y="17621"/>
                  </a:cubicBezTo>
                  <a:cubicBezTo>
                    <a:pt x="299" y="18058"/>
                    <a:pt x="259" y="18476"/>
                    <a:pt x="239" y="18894"/>
                  </a:cubicBezTo>
                  <a:cubicBezTo>
                    <a:pt x="239" y="19113"/>
                    <a:pt x="179" y="19311"/>
                    <a:pt x="159" y="19550"/>
                  </a:cubicBezTo>
                  <a:cubicBezTo>
                    <a:pt x="80" y="20107"/>
                    <a:pt x="0" y="20664"/>
                    <a:pt x="60" y="21241"/>
                  </a:cubicBezTo>
                  <a:cubicBezTo>
                    <a:pt x="100" y="21937"/>
                    <a:pt x="179" y="22634"/>
                    <a:pt x="259" y="23330"/>
                  </a:cubicBezTo>
                  <a:cubicBezTo>
                    <a:pt x="299" y="23767"/>
                    <a:pt x="517" y="23966"/>
                    <a:pt x="995" y="23966"/>
                  </a:cubicBezTo>
                  <a:cubicBezTo>
                    <a:pt x="1154" y="23966"/>
                    <a:pt x="1313" y="23941"/>
                    <a:pt x="1462" y="23941"/>
                  </a:cubicBezTo>
                  <a:cubicBezTo>
                    <a:pt x="1499" y="23941"/>
                    <a:pt x="1536" y="23943"/>
                    <a:pt x="1572" y="23946"/>
                  </a:cubicBezTo>
                  <a:cubicBezTo>
                    <a:pt x="1828" y="23970"/>
                    <a:pt x="2091" y="23979"/>
                    <a:pt x="2357" y="23979"/>
                  </a:cubicBezTo>
                  <a:cubicBezTo>
                    <a:pt x="2545" y="23979"/>
                    <a:pt x="2735" y="23975"/>
                    <a:pt x="2924" y="23966"/>
                  </a:cubicBezTo>
                  <a:cubicBezTo>
                    <a:pt x="3382" y="23946"/>
                    <a:pt x="3859" y="23946"/>
                    <a:pt x="4337" y="23927"/>
                  </a:cubicBezTo>
                  <a:cubicBezTo>
                    <a:pt x="4774" y="23887"/>
                    <a:pt x="5232" y="23887"/>
                    <a:pt x="5670" y="23887"/>
                  </a:cubicBezTo>
                  <a:cubicBezTo>
                    <a:pt x="6426" y="23887"/>
                    <a:pt x="7162" y="23867"/>
                    <a:pt x="7917" y="23867"/>
                  </a:cubicBezTo>
                  <a:lnTo>
                    <a:pt x="8614" y="23867"/>
                  </a:lnTo>
                  <a:cubicBezTo>
                    <a:pt x="9545" y="23884"/>
                    <a:pt x="10476" y="23956"/>
                    <a:pt x="11419" y="23956"/>
                  </a:cubicBezTo>
                  <a:cubicBezTo>
                    <a:pt x="11604" y="23956"/>
                    <a:pt x="11790" y="23953"/>
                    <a:pt x="11976" y="23946"/>
                  </a:cubicBezTo>
                  <a:cubicBezTo>
                    <a:pt x="12722" y="23907"/>
                    <a:pt x="13468" y="23892"/>
                    <a:pt x="14214" y="23892"/>
                  </a:cubicBezTo>
                  <a:cubicBezTo>
                    <a:pt x="14959" y="23892"/>
                    <a:pt x="15705" y="23907"/>
                    <a:pt x="16451" y="23927"/>
                  </a:cubicBezTo>
                  <a:cubicBezTo>
                    <a:pt x="16497" y="23928"/>
                    <a:pt x="16542" y="23928"/>
                    <a:pt x="16588" y="23928"/>
                  </a:cubicBezTo>
                  <a:cubicBezTo>
                    <a:pt x="17275" y="23928"/>
                    <a:pt x="17962" y="23815"/>
                    <a:pt x="18661" y="23815"/>
                  </a:cubicBezTo>
                  <a:cubicBezTo>
                    <a:pt x="18786" y="23815"/>
                    <a:pt x="18911" y="23819"/>
                    <a:pt x="19037" y="23827"/>
                  </a:cubicBezTo>
                  <a:cubicBezTo>
                    <a:pt x="19088" y="23830"/>
                    <a:pt x="19135" y="23832"/>
                    <a:pt x="19179" y="23832"/>
                  </a:cubicBezTo>
                  <a:cubicBezTo>
                    <a:pt x="19683" y="23832"/>
                    <a:pt x="19843" y="23620"/>
                    <a:pt x="19953" y="23071"/>
                  </a:cubicBezTo>
                  <a:cubicBezTo>
                    <a:pt x="19953" y="23031"/>
                    <a:pt x="19953" y="22992"/>
                    <a:pt x="19972" y="22952"/>
                  </a:cubicBezTo>
                  <a:cubicBezTo>
                    <a:pt x="20052" y="21957"/>
                    <a:pt x="20151" y="20903"/>
                    <a:pt x="20132" y="19868"/>
                  </a:cubicBezTo>
                  <a:cubicBezTo>
                    <a:pt x="20092" y="19073"/>
                    <a:pt x="20132" y="18257"/>
                    <a:pt x="19972" y="17461"/>
                  </a:cubicBezTo>
                  <a:cubicBezTo>
                    <a:pt x="19933" y="17163"/>
                    <a:pt x="19873" y="16885"/>
                    <a:pt x="19833" y="16586"/>
                  </a:cubicBezTo>
                  <a:cubicBezTo>
                    <a:pt x="19594" y="15393"/>
                    <a:pt x="18998" y="14418"/>
                    <a:pt x="17943" y="13801"/>
                  </a:cubicBezTo>
                  <a:cubicBezTo>
                    <a:pt x="17486" y="13543"/>
                    <a:pt x="17008" y="13344"/>
                    <a:pt x="16551" y="13185"/>
                  </a:cubicBezTo>
                  <a:cubicBezTo>
                    <a:pt x="16193" y="13045"/>
                    <a:pt x="15815" y="12926"/>
                    <a:pt x="15477" y="12906"/>
                  </a:cubicBezTo>
                  <a:cubicBezTo>
                    <a:pt x="14772" y="12843"/>
                    <a:pt x="14068" y="12768"/>
                    <a:pt x="13354" y="12768"/>
                  </a:cubicBezTo>
                  <a:cubicBezTo>
                    <a:pt x="13160" y="12768"/>
                    <a:pt x="12966" y="12774"/>
                    <a:pt x="12771" y="12787"/>
                  </a:cubicBezTo>
                  <a:cubicBezTo>
                    <a:pt x="12632" y="12787"/>
                    <a:pt x="12493" y="12787"/>
                    <a:pt x="12334" y="12747"/>
                  </a:cubicBezTo>
                  <a:cubicBezTo>
                    <a:pt x="12234" y="12429"/>
                    <a:pt x="12095" y="12130"/>
                    <a:pt x="12294" y="11832"/>
                  </a:cubicBezTo>
                  <a:cubicBezTo>
                    <a:pt x="12513" y="11792"/>
                    <a:pt x="12712" y="11752"/>
                    <a:pt x="12911" y="11693"/>
                  </a:cubicBezTo>
                  <a:cubicBezTo>
                    <a:pt x="13388" y="11533"/>
                    <a:pt x="13786" y="11315"/>
                    <a:pt x="14084" y="10857"/>
                  </a:cubicBezTo>
                  <a:cubicBezTo>
                    <a:pt x="14283" y="10559"/>
                    <a:pt x="14402" y="10240"/>
                    <a:pt x="14462" y="9902"/>
                  </a:cubicBezTo>
                  <a:cubicBezTo>
                    <a:pt x="14502" y="9305"/>
                    <a:pt x="14562" y="8669"/>
                    <a:pt x="14601" y="8072"/>
                  </a:cubicBezTo>
                  <a:cubicBezTo>
                    <a:pt x="14621" y="7833"/>
                    <a:pt x="14701" y="7634"/>
                    <a:pt x="14979" y="7535"/>
                  </a:cubicBezTo>
                  <a:cubicBezTo>
                    <a:pt x="15198" y="7436"/>
                    <a:pt x="15397" y="7316"/>
                    <a:pt x="15576" y="7157"/>
                  </a:cubicBezTo>
                  <a:cubicBezTo>
                    <a:pt x="15894" y="6859"/>
                    <a:pt x="15994" y="6461"/>
                    <a:pt x="15875" y="6043"/>
                  </a:cubicBezTo>
                  <a:cubicBezTo>
                    <a:pt x="15775" y="5745"/>
                    <a:pt x="15576" y="5546"/>
                    <a:pt x="15258" y="5486"/>
                  </a:cubicBezTo>
                  <a:cubicBezTo>
                    <a:pt x="15119" y="5466"/>
                    <a:pt x="14979" y="5466"/>
                    <a:pt x="14860" y="5446"/>
                  </a:cubicBezTo>
                  <a:cubicBezTo>
                    <a:pt x="14721" y="5048"/>
                    <a:pt x="14721" y="4989"/>
                    <a:pt x="14721" y="4670"/>
                  </a:cubicBezTo>
                  <a:cubicBezTo>
                    <a:pt x="14721" y="4452"/>
                    <a:pt x="14800" y="4292"/>
                    <a:pt x="15019" y="4193"/>
                  </a:cubicBezTo>
                  <a:cubicBezTo>
                    <a:pt x="15198" y="4133"/>
                    <a:pt x="15377" y="4034"/>
                    <a:pt x="15556" y="3934"/>
                  </a:cubicBezTo>
                  <a:cubicBezTo>
                    <a:pt x="15974" y="3676"/>
                    <a:pt x="16213" y="3278"/>
                    <a:pt x="16451" y="2860"/>
                  </a:cubicBezTo>
                  <a:cubicBezTo>
                    <a:pt x="16491" y="2781"/>
                    <a:pt x="16471" y="2681"/>
                    <a:pt x="16471" y="2582"/>
                  </a:cubicBezTo>
                  <a:cubicBezTo>
                    <a:pt x="16372" y="2562"/>
                    <a:pt x="16292" y="2542"/>
                    <a:pt x="16213" y="2542"/>
                  </a:cubicBezTo>
                  <a:cubicBezTo>
                    <a:pt x="15775" y="2502"/>
                    <a:pt x="15417" y="2303"/>
                    <a:pt x="15119" y="2005"/>
                  </a:cubicBezTo>
                  <a:cubicBezTo>
                    <a:pt x="14920" y="1806"/>
                    <a:pt x="14701" y="1587"/>
                    <a:pt x="14522" y="1368"/>
                  </a:cubicBezTo>
                  <a:cubicBezTo>
                    <a:pt x="14025" y="811"/>
                    <a:pt x="13428" y="394"/>
                    <a:pt x="12712" y="195"/>
                  </a:cubicBezTo>
                  <a:cubicBezTo>
                    <a:pt x="12280" y="82"/>
                    <a:pt x="11843" y="0"/>
                    <a:pt x="11407"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9"/>
            <p:cNvSpPr/>
            <p:nvPr/>
          </p:nvSpPr>
          <p:spPr>
            <a:xfrm>
              <a:off x="1472954" y="2803978"/>
              <a:ext cx="204214" cy="72634"/>
            </a:xfrm>
            <a:custGeom>
              <a:avLst/>
              <a:gdLst/>
              <a:ahLst/>
              <a:cxnLst/>
              <a:rect l="l" t="t" r="r" b="b"/>
              <a:pathLst>
                <a:path w="3522" h="1258" extrusionOk="0">
                  <a:moveTo>
                    <a:pt x="3402" y="0"/>
                  </a:moveTo>
                  <a:cubicBezTo>
                    <a:pt x="3303" y="140"/>
                    <a:pt x="3263" y="199"/>
                    <a:pt x="3144" y="259"/>
                  </a:cubicBezTo>
                  <a:cubicBezTo>
                    <a:pt x="2860" y="580"/>
                    <a:pt x="2541" y="758"/>
                    <a:pt x="2101" y="758"/>
                  </a:cubicBezTo>
                  <a:cubicBezTo>
                    <a:pt x="2077" y="758"/>
                    <a:pt x="2054" y="757"/>
                    <a:pt x="2030" y="756"/>
                  </a:cubicBezTo>
                  <a:cubicBezTo>
                    <a:pt x="1453" y="736"/>
                    <a:pt x="916" y="597"/>
                    <a:pt x="458" y="199"/>
                  </a:cubicBezTo>
                  <a:cubicBezTo>
                    <a:pt x="398" y="159"/>
                    <a:pt x="319" y="100"/>
                    <a:pt x="219" y="80"/>
                  </a:cubicBezTo>
                  <a:cubicBezTo>
                    <a:pt x="205" y="76"/>
                    <a:pt x="191" y="75"/>
                    <a:pt x="177" y="75"/>
                  </a:cubicBezTo>
                  <a:cubicBezTo>
                    <a:pt x="113" y="75"/>
                    <a:pt x="53" y="110"/>
                    <a:pt x="20" y="159"/>
                  </a:cubicBezTo>
                  <a:cubicBezTo>
                    <a:pt x="1" y="199"/>
                    <a:pt x="1" y="279"/>
                    <a:pt x="20" y="339"/>
                  </a:cubicBezTo>
                  <a:cubicBezTo>
                    <a:pt x="40" y="398"/>
                    <a:pt x="60" y="438"/>
                    <a:pt x="120" y="478"/>
                  </a:cubicBezTo>
                  <a:cubicBezTo>
                    <a:pt x="617" y="995"/>
                    <a:pt x="1234" y="1174"/>
                    <a:pt x="1910" y="1254"/>
                  </a:cubicBezTo>
                  <a:cubicBezTo>
                    <a:pt x="1946" y="1256"/>
                    <a:pt x="1982" y="1257"/>
                    <a:pt x="2016" y="1257"/>
                  </a:cubicBezTo>
                  <a:cubicBezTo>
                    <a:pt x="2557" y="1257"/>
                    <a:pt x="2948" y="973"/>
                    <a:pt x="3303" y="637"/>
                  </a:cubicBezTo>
                  <a:cubicBezTo>
                    <a:pt x="3462" y="478"/>
                    <a:pt x="3522" y="299"/>
                    <a:pt x="3402"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9"/>
            <p:cNvSpPr/>
            <p:nvPr/>
          </p:nvSpPr>
          <p:spPr>
            <a:xfrm>
              <a:off x="1619412" y="2600685"/>
              <a:ext cx="103905" cy="41398"/>
            </a:xfrm>
            <a:custGeom>
              <a:avLst/>
              <a:gdLst/>
              <a:ahLst/>
              <a:cxnLst/>
              <a:rect l="l" t="t" r="r" b="b"/>
              <a:pathLst>
                <a:path w="1792" h="717" extrusionOk="0">
                  <a:moveTo>
                    <a:pt x="653" y="1"/>
                  </a:moveTo>
                  <a:cubicBezTo>
                    <a:pt x="517" y="1"/>
                    <a:pt x="379" y="14"/>
                    <a:pt x="240" y="40"/>
                  </a:cubicBezTo>
                  <a:cubicBezTo>
                    <a:pt x="160" y="40"/>
                    <a:pt x="140" y="179"/>
                    <a:pt x="1" y="319"/>
                  </a:cubicBezTo>
                  <a:cubicBezTo>
                    <a:pt x="598" y="319"/>
                    <a:pt x="1135" y="398"/>
                    <a:pt x="1592" y="716"/>
                  </a:cubicBezTo>
                  <a:cubicBezTo>
                    <a:pt x="1672" y="597"/>
                    <a:pt x="1732" y="498"/>
                    <a:pt x="1791" y="378"/>
                  </a:cubicBezTo>
                  <a:cubicBezTo>
                    <a:pt x="1423" y="113"/>
                    <a:pt x="1043" y="1"/>
                    <a:pt x="653"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9"/>
            <p:cNvSpPr/>
            <p:nvPr/>
          </p:nvSpPr>
          <p:spPr>
            <a:xfrm>
              <a:off x="1559461" y="2687984"/>
              <a:ext cx="25454" cy="85047"/>
            </a:xfrm>
            <a:custGeom>
              <a:avLst/>
              <a:gdLst/>
              <a:ahLst/>
              <a:cxnLst/>
              <a:rect l="l" t="t" r="r" b="b"/>
              <a:pathLst>
                <a:path w="439" h="1473" extrusionOk="0">
                  <a:moveTo>
                    <a:pt x="100" y="0"/>
                  </a:moveTo>
                  <a:cubicBezTo>
                    <a:pt x="1" y="478"/>
                    <a:pt x="20" y="875"/>
                    <a:pt x="100" y="1293"/>
                  </a:cubicBezTo>
                  <a:cubicBezTo>
                    <a:pt x="100" y="1353"/>
                    <a:pt x="180" y="1393"/>
                    <a:pt x="239" y="1472"/>
                  </a:cubicBezTo>
                  <a:cubicBezTo>
                    <a:pt x="378" y="1313"/>
                    <a:pt x="438" y="1194"/>
                    <a:pt x="418" y="1015"/>
                  </a:cubicBezTo>
                  <a:cubicBezTo>
                    <a:pt x="378" y="796"/>
                    <a:pt x="398" y="597"/>
                    <a:pt x="378" y="378"/>
                  </a:cubicBezTo>
                  <a:cubicBezTo>
                    <a:pt x="378" y="299"/>
                    <a:pt x="398" y="199"/>
                    <a:pt x="339" y="159"/>
                  </a:cubicBezTo>
                  <a:cubicBezTo>
                    <a:pt x="299" y="100"/>
                    <a:pt x="219" y="80"/>
                    <a:pt x="100"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9"/>
            <p:cNvSpPr/>
            <p:nvPr/>
          </p:nvSpPr>
          <p:spPr>
            <a:xfrm>
              <a:off x="1651707" y="2655939"/>
              <a:ext cx="48531" cy="46594"/>
            </a:xfrm>
            <a:custGeom>
              <a:avLst/>
              <a:gdLst/>
              <a:ahLst/>
              <a:cxnLst/>
              <a:rect l="l" t="t" r="r" b="b"/>
              <a:pathLst>
                <a:path w="837" h="807" extrusionOk="0">
                  <a:moveTo>
                    <a:pt x="264" y="1"/>
                  </a:moveTo>
                  <a:cubicBezTo>
                    <a:pt x="109" y="1"/>
                    <a:pt x="16" y="113"/>
                    <a:pt x="1" y="336"/>
                  </a:cubicBezTo>
                  <a:cubicBezTo>
                    <a:pt x="1" y="356"/>
                    <a:pt x="1" y="436"/>
                    <a:pt x="21" y="535"/>
                  </a:cubicBezTo>
                  <a:cubicBezTo>
                    <a:pt x="61" y="675"/>
                    <a:pt x="160" y="754"/>
                    <a:pt x="299" y="794"/>
                  </a:cubicBezTo>
                  <a:cubicBezTo>
                    <a:pt x="328" y="802"/>
                    <a:pt x="356" y="806"/>
                    <a:pt x="382" y="806"/>
                  </a:cubicBezTo>
                  <a:cubicBezTo>
                    <a:pt x="480" y="806"/>
                    <a:pt x="559" y="749"/>
                    <a:pt x="638" y="655"/>
                  </a:cubicBezTo>
                  <a:cubicBezTo>
                    <a:pt x="836" y="416"/>
                    <a:pt x="777" y="157"/>
                    <a:pt x="439" y="38"/>
                  </a:cubicBezTo>
                  <a:cubicBezTo>
                    <a:pt x="374" y="13"/>
                    <a:pt x="315" y="1"/>
                    <a:pt x="264"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9"/>
            <p:cNvSpPr/>
            <p:nvPr/>
          </p:nvSpPr>
          <p:spPr>
            <a:xfrm>
              <a:off x="1429122" y="2592717"/>
              <a:ext cx="83089" cy="26386"/>
            </a:xfrm>
            <a:custGeom>
              <a:avLst/>
              <a:gdLst/>
              <a:ahLst/>
              <a:cxnLst/>
              <a:rect l="l" t="t" r="r" b="b"/>
              <a:pathLst>
                <a:path w="1433" h="457" extrusionOk="0">
                  <a:moveTo>
                    <a:pt x="834" y="0"/>
                  </a:moveTo>
                  <a:cubicBezTo>
                    <a:pt x="556" y="0"/>
                    <a:pt x="314" y="55"/>
                    <a:pt x="80" y="178"/>
                  </a:cubicBezTo>
                  <a:cubicBezTo>
                    <a:pt x="21" y="198"/>
                    <a:pt x="1" y="317"/>
                    <a:pt x="1" y="377"/>
                  </a:cubicBezTo>
                  <a:cubicBezTo>
                    <a:pt x="1" y="397"/>
                    <a:pt x="100" y="457"/>
                    <a:pt x="140" y="457"/>
                  </a:cubicBezTo>
                  <a:cubicBezTo>
                    <a:pt x="350" y="382"/>
                    <a:pt x="561" y="362"/>
                    <a:pt x="776" y="362"/>
                  </a:cubicBezTo>
                  <a:cubicBezTo>
                    <a:pt x="906" y="362"/>
                    <a:pt x="1039" y="370"/>
                    <a:pt x="1174" y="377"/>
                  </a:cubicBezTo>
                  <a:cubicBezTo>
                    <a:pt x="1333" y="377"/>
                    <a:pt x="1433" y="278"/>
                    <a:pt x="1393" y="59"/>
                  </a:cubicBezTo>
                  <a:cubicBezTo>
                    <a:pt x="1189" y="21"/>
                    <a:pt x="1005" y="0"/>
                    <a:pt x="834"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9"/>
            <p:cNvSpPr/>
            <p:nvPr/>
          </p:nvSpPr>
          <p:spPr>
            <a:xfrm>
              <a:off x="1444138" y="2656979"/>
              <a:ext cx="47314" cy="35624"/>
            </a:xfrm>
            <a:custGeom>
              <a:avLst/>
              <a:gdLst/>
              <a:ahLst/>
              <a:cxnLst/>
              <a:rect l="l" t="t" r="r" b="b"/>
              <a:pathLst>
                <a:path w="816" h="617" extrusionOk="0">
                  <a:moveTo>
                    <a:pt x="498" y="0"/>
                  </a:moveTo>
                  <a:cubicBezTo>
                    <a:pt x="279" y="0"/>
                    <a:pt x="40" y="100"/>
                    <a:pt x="20" y="239"/>
                  </a:cubicBezTo>
                  <a:cubicBezTo>
                    <a:pt x="0" y="398"/>
                    <a:pt x="179" y="557"/>
                    <a:pt x="398" y="617"/>
                  </a:cubicBezTo>
                  <a:lnTo>
                    <a:pt x="438" y="617"/>
                  </a:lnTo>
                  <a:cubicBezTo>
                    <a:pt x="617" y="617"/>
                    <a:pt x="816" y="418"/>
                    <a:pt x="816" y="239"/>
                  </a:cubicBezTo>
                  <a:cubicBezTo>
                    <a:pt x="816" y="119"/>
                    <a:pt x="696" y="20"/>
                    <a:pt x="537"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9"/>
            <p:cNvSpPr/>
            <p:nvPr/>
          </p:nvSpPr>
          <p:spPr>
            <a:xfrm>
              <a:off x="1583696" y="2416907"/>
              <a:ext cx="131562" cy="72403"/>
            </a:xfrm>
            <a:custGeom>
              <a:avLst/>
              <a:gdLst/>
              <a:ahLst/>
              <a:cxnLst/>
              <a:rect l="l" t="t" r="r" b="b"/>
              <a:pathLst>
                <a:path w="2269" h="1254" extrusionOk="0">
                  <a:moveTo>
                    <a:pt x="80" y="0"/>
                  </a:moveTo>
                  <a:cubicBezTo>
                    <a:pt x="60" y="40"/>
                    <a:pt x="0" y="120"/>
                    <a:pt x="0" y="180"/>
                  </a:cubicBezTo>
                  <a:cubicBezTo>
                    <a:pt x="20" y="239"/>
                    <a:pt x="80" y="319"/>
                    <a:pt x="120" y="378"/>
                  </a:cubicBezTo>
                  <a:cubicBezTo>
                    <a:pt x="677" y="876"/>
                    <a:pt x="1333" y="1075"/>
                    <a:pt x="2009" y="1254"/>
                  </a:cubicBezTo>
                  <a:cubicBezTo>
                    <a:pt x="2049" y="1254"/>
                    <a:pt x="2089" y="1254"/>
                    <a:pt x="2109" y="1234"/>
                  </a:cubicBezTo>
                  <a:cubicBezTo>
                    <a:pt x="2169" y="1214"/>
                    <a:pt x="2208" y="1174"/>
                    <a:pt x="2248" y="1114"/>
                  </a:cubicBezTo>
                  <a:cubicBezTo>
                    <a:pt x="2268" y="1075"/>
                    <a:pt x="2248" y="995"/>
                    <a:pt x="2188" y="935"/>
                  </a:cubicBezTo>
                  <a:cubicBezTo>
                    <a:pt x="2169" y="896"/>
                    <a:pt x="2109" y="856"/>
                    <a:pt x="2069" y="836"/>
                  </a:cubicBezTo>
                  <a:cubicBezTo>
                    <a:pt x="1433" y="697"/>
                    <a:pt x="876" y="438"/>
                    <a:pt x="378" y="80"/>
                  </a:cubicBezTo>
                  <a:cubicBezTo>
                    <a:pt x="338" y="40"/>
                    <a:pt x="279" y="20"/>
                    <a:pt x="219"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9"/>
            <p:cNvSpPr/>
            <p:nvPr/>
          </p:nvSpPr>
          <p:spPr>
            <a:xfrm>
              <a:off x="1630950" y="3158889"/>
              <a:ext cx="4697" cy="5774"/>
            </a:xfrm>
            <a:custGeom>
              <a:avLst/>
              <a:gdLst/>
              <a:ahLst/>
              <a:cxnLst/>
              <a:rect l="l" t="t" r="r" b="b"/>
              <a:pathLst>
                <a:path w="81" h="100" extrusionOk="0">
                  <a:moveTo>
                    <a:pt x="80" y="0"/>
                  </a:moveTo>
                  <a:lnTo>
                    <a:pt x="1" y="100"/>
                  </a:lnTo>
                </a:path>
              </a:pathLst>
            </a:custGeom>
            <a:solidFill>
              <a:srgbClr val="CBC2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9"/>
            <p:cNvSpPr/>
            <p:nvPr/>
          </p:nvSpPr>
          <p:spPr>
            <a:xfrm>
              <a:off x="857200" y="2041425"/>
              <a:ext cx="1386569" cy="1515793"/>
            </a:xfrm>
            <a:custGeom>
              <a:avLst/>
              <a:gdLst/>
              <a:ahLst/>
              <a:cxnLst/>
              <a:rect l="l" t="t" r="r" b="b"/>
              <a:pathLst>
                <a:path w="22102" h="24469" extrusionOk="0">
                  <a:moveTo>
                    <a:pt x="11520" y="1451"/>
                  </a:moveTo>
                  <a:cubicBezTo>
                    <a:pt x="11916" y="1451"/>
                    <a:pt x="12309" y="1526"/>
                    <a:pt x="12692" y="1611"/>
                  </a:cubicBezTo>
                  <a:cubicBezTo>
                    <a:pt x="13826" y="1890"/>
                    <a:pt x="14841" y="2387"/>
                    <a:pt x="15875" y="2825"/>
                  </a:cubicBezTo>
                  <a:cubicBezTo>
                    <a:pt x="17009" y="3322"/>
                    <a:pt x="17964" y="3979"/>
                    <a:pt x="18859" y="4794"/>
                  </a:cubicBezTo>
                  <a:cubicBezTo>
                    <a:pt x="19217" y="5113"/>
                    <a:pt x="19495" y="5471"/>
                    <a:pt x="19694" y="5868"/>
                  </a:cubicBezTo>
                  <a:cubicBezTo>
                    <a:pt x="19953" y="6445"/>
                    <a:pt x="20212" y="7002"/>
                    <a:pt x="20490" y="7579"/>
                  </a:cubicBezTo>
                  <a:lnTo>
                    <a:pt x="21226" y="9230"/>
                  </a:lnTo>
                  <a:cubicBezTo>
                    <a:pt x="21584" y="9966"/>
                    <a:pt x="21723" y="10742"/>
                    <a:pt x="21783" y="11538"/>
                  </a:cubicBezTo>
                  <a:cubicBezTo>
                    <a:pt x="21823" y="12274"/>
                    <a:pt x="21743" y="13010"/>
                    <a:pt x="21684" y="13746"/>
                  </a:cubicBezTo>
                  <a:cubicBezTo>
                    <a:pt x="21604" y="14462"/>
                    <a:pt x="21326" y="15119"/>
                    <a:pt x="21127" y="15795"/>
                  </a:cubicBezTo>
                  <a:cubicBezTo>
                    <a:pt x="20828" y="16730"/>
                    <a:pt x="20331" y="17585"/>
                    <a:pt x="19734" y="18341"/>
                  </a:cubicBezTo>
                  <a:cubicBezTo>
                    <a:pt x="19157" y="19097"/>
                    <a:pt x="18521" y="19734"/>
                    <a:pt x="17745" y="20271"/>
                  </a:cubicBezTo>
                  <a:cubicBezTo>
                    <a:pt x="17307" y="20529"/>
                    <a:pt x="16850" y="20828"/>
                    <a:pt x="16412" y="21086"/>
                  </a:cubicBezTo>
                  <a:cubicBezTo>
                    <a:pt x="15179" y="21763"/>
                    <a:pt x="13866" y="22161"/>
                    <a:pt x="12473" y="22220"/>
                  </a:cubicBezTo>
                  <a:cubicBezTo>
                    <a:pt x="12195" y="22220"/>
                    <a:pt x="11956" y="22260"/>
                    <a:pt x="11698" y="22260"/>
                  </a:cubicBezTo>
                  <a:cubicBezTo>
                    <a:pt x="11571" y="22266"/>
                    <a:pt x="11445" y="22269"/>
                    <a:pt x="11318" y="22269"/>
                  </a:cubicBezTo>
                  <a:cubicBezTo>
                    <a:pt x="10584" y="22269"/>
                    <a:pt x="9841" y="22174"/>
                    <a:pt x="9112" y="22021"/>
                  </a:cubicBezTo>
                  <a:cubicBezTo>
                    <a:pt x="8574" y="21922"/>
                    <a:pt x="7998" y="21822"/>
                    <a:pt x="7480" y="21663"/>
                  </a:cubicBezTo>
                  <a:cubicBezTo>
                    <a:pt x="6207" y="21206"/>
                    <a:pt x="5034" y="20609"/>
                    <a:pt x="4039" y="19714"/>
                  </a:cubicBezTo>
                  <a:cubicBezTo>
                    <a:pt x="3721" y="19435"/>
                    <a:pt x="3422" y="19177"/>
                    <a:pt x="3104" y="18898"/>
                  </a:cubicBezTo>
                  <a:cubicBezTo>
                    <a:pt x="3004" y="18799"/>
                    <a:pt x="2905" y="18719"/>
                    <a:pt x="2825" y="18620"/>
                  </a:cubicBezTo>
                  <a:cubicBezTo>
                    <a:pt x="2388" y="18003"/>
                    <a:pt x="1890" y="17406"/>
                    <a:pt x="1453" y="16750"/>
                  </a:cubicBezTo>
                  <a:cubicBezTo>
                    <a:pt x="1035" y="16153"/>
                    <a:pt x="757" y="15497"/>
                    <a:pt x="538" y="14800"/>
                  </a:cubicBezTo>
                  <a:cubicBezTo>
                    <a:pt x="518" y="14661"/>
                    <a:pt x="498" y="14542"/>
                    <a:pt x="498" y="14422"/>
                  </a:cubicBezTo>
                  <a:cubicBezTo>
                    <a:pt x="438" y="13766"/>
                    <a:pt x="359" y="13129"/>
                    <a:pt x="319" y="12473"/>
                  </a:cubicBezTo>
                  <a:cubicBezTo>
                    <a:pt x="259" y="11677"/>
                    <a:pt x="259" y="10921"/>
                    <a:pt x="399" y="10145"/>
                  </a:cubicBezTo>
                  <a:cubicBezTo>
                    <a:pt x="418" y="9966"/>
                    <a:pt x="438" y="9767"/>
                    <a:pt x="438" y="9588"/>
                  </a:cubicBezTo>
                  <a:cubicBezTo>
                    <a:pt x="458" y="8793"/>
                    <a:pt x="697" y="8077"/>
                    <a:pt x="1095" y="7380"/>
                  </a:cubicBezTo>
                  <a:cubicBezTo>
                    <a:pt x="1493" y="6744"/>
                    <a:pt x="1950" y="6147"/>
                    <a:pt x="2487" y="5590"/>
                  </a:cubicBezTo>
                  <a:cubicBezTo>
                    <a:pt x="3024" y="4993"/>
                    <a:pt x="3601" y="4416"/>
                    <a:pt x="4198" y="3859"/>
                  </a:cubicBezTo>
                  <a:cubicBezTo>
                    <a:pt x="4576" y="3501"/>
                    <a:pt x="4974" y="3183"/>
                    <a:pt x="5372" y="2885"/>
                  </a:cubicBezTo>
                  <a:cubicBezTo>
                    <a:pt x="5590" y="2725"/>
                    <a:pt x="5829" y="2606"/>
                    <a:pt x="6088" y="2507"/>
                  </a:cubicBezTo>
                  <a:cubicBezTo>
                    <a:pt x="6525" y="2328"/>
                    <a:pt x="7003" y="2208"/>
                    <a:pt x="7480" y="2089"/>
                  </a:cubicBezTo>
                  <a:cubicBezTo>
                    <a:pt x="7799" y="1989"/>
                    <a:pt x="8117" y="1930"/>
                    <a:pt x="8415" y="1810"/>
                  </a:cubicBezTo>
                  <a:cubicBezTo>
                    <a:pt x="9018" y="1572"/>
                    <a:pt x="9608" y="1474"/>
                    <a:pt x="10226" y="1474"/>
                  </a:cubicBezTo>
                  <a:cubicBezTo>
                    <a:pt x="10383" y="1474"/>
                    <a:pt x="10542" y="1480"/>
                    <a:pt x="10703" y="1492"/>
                  </a:cubicBezTo>
                  <a:cubicBezTo>
                    <a:pt x="10769" y="1492"/>
                    <a:pt x="10853" y="1501"/>
                    <a:pt x="10931" y="1501"/>
                  </a:cubicBezTo>
                  <a:cubicBezTo>
                    <a:pt x="10970" y="1501"/>
                    <a:pt x="11008" y="1499"/>
                    <a:pt x="11041" y="1492"/>
                  </a:cubicBezTo>
                  <a:cubicBezTo>
                    <a:pt x="11201" y="1464"/>
                    <a:pt x="11361" y="1451"/>
                    <a:pt x="11520" y="1451"/>
                  </a:cubicBezTo>
                  <a:close/>
                  <a:moveTo>
                    <a:pt x="10802" y="0"/>
                  </a:moveTo>
                  <a:cubicBezTo>
                    <a:pt x="10743" y="418"/>
                    <a:pt x="10683" y="776"/>
                    <a:pt x="10643" y="1134"/>
                  </a:cubicBezTo>
                  <a:cubicBezTo>
                    <a:pt x="10385" y="1134"/>
                    <a:pt x="10146" y="1174"/>
                    <a:pt x="9907" y="1174"/>
                  </a:cubicBezTo>
                  <a:cubicBezTo>
                    <a:pt x="9489" y="1194"/>
                    <a:pt x="9092" y="1273"/>
                    <a:pt x="8694" y="1413"/>
                  </a:cubicBezTo>
                  <a:cubicBezTo>
                    <a:pt x="8455" y="1512"/>
                    <a:pt x="8216" y="1592"/>
                    <a:pt x="7978" y="1671"/>
                  </a:cubicBezTo>
                  <a:cubicBezTo>
                    <a:pt x="7281" y="1910"/>
                    <a:pt x="6565" y="2029"/>
                    <a:pt x="5869" y="2328"/>
                  </a:cubicBezTo>
                  <a:cubicBezTo>
                    <a:pt x="5511" y="2487"/>
                    <a:pt x="5193" y="2666"/>
                    <a:pt x="4894" y="2885"/>
                  </a:cubicBezTo>
                  <a:cubicBezTo>
                    <a:pt x="3900" y="3660"/>
                    <a:pt x="3183" y="4655"/>
                    <a:pt x="2249" y="5471"/>
                  </a:cubicBezTo>
                  <a:cubicBezTo>
                    <a:pt x="2089" y="5590"/>
                    <a:pt x="1990" y="5809"/>
                    <a:pt x="1831" y="5968"/>
                  </a:cubicBezTo>
                  <a:cubicBezTo>
                    <a:pt x="1393" y="6445"/>
                    <a:pt x="1035" y="6982"/>
                    <a:pt x="737" y="7559"/>
                  </a:cubicBezTo>
                  <a:cubicBezTo>
                    <a:pt x="339" y="8295"/>
                    <a:pt x="120" y="9091"/>
                    <a:pt x="120" y="9946"/>
                  </a:cubicBezTo>
                  <a:cubicBezTo>
                    <a:pt x="120" y="10145"/>
                    <a:pt x="100" y="10344"/>
                    <a:pt x="100" y="10543"/>
                  </a:cubicBezTo>
                  <a:cubicBezTo>
                    <a:pt x="60" y="10961"/>
                    <a:pt x="40" y="11419"/>
                    <a:pt x="21" y="11836"/>
                  </a:cubicBezTo>
                  <a:cubicBezTo>
                    <a:pt x="1" y="12513"/>
                    <a:pt x="140" y="13149"/>
                    <a:pt x="200" y="13826"/>
                  </a:cubicBezTo>
                  <a:cubicBezTo>
                    <a:pt x="219" y="14064"/>
                    <a:pt x="219" y="14343"/>
                    <a:pt x="259" y="14621"/>
                  </a:cubicBezTo>
                  <a:cubicBezTo>
                    <a:pt x="359" y="15099"/>
                    <a:pt x="498" y="15536"/>
                    <a:pt x="717" y="15954"/>
                  </a:cubicBezTo>
                  <a:cubicBezTo>
                    <a:pt x="1015" y="16591"/>
                    <a:pt x="1393" y="17187"/>
                    <a:pt x="1791" y="17725"/>
                  </a:cubicBezTo>
                  <a:cubicBezTo>
                    <a:pt x="2109" y="18202"/>
                    <a:pt x="2428" y="18679"/>
                    <a:pt x="2825" y="19037"/>
                  </a:cubicBezTo>
                  <a:cubicBezTo>
                    <a:pt x="3402" y="19614"/>
                    <a:pt x="4039" y="20132"/>
                    <a:pt x="4695" y="20609"/>
                  </a:cubicBezTo>
                  <a:cubicBezTo>
                    <a:pt x="5829" y="21425"/>
                    <a:pt x="7122" y="21982"/>
                    <a:pt x="8495" y="22260"/>
                  </a:cubicBezTo>
                  <a:cubicBezTo>
                    <a:pt x="9151" y="22379"/>
                    <a:pt x="9788" y="22459"/>
                    <a:pt x="10444" y="22558"/>
                  </a:cubicBezTo>
                  <a:cubicBezTo>
                    <a:pt x="10584" y="22578"/>
                    <a:pt x="10763" y="22598"/>
                    <a:pt x="10902" y="22618"/>
                  </a:cubicBezTo>
                  <a:cubicBezTo>
                    <a:pt x="10962" y="22976"/>
                    <a:pt x="11001" y="23275"/>
                    <a:pt x="11061" y="23573"/>
                  </a:cubicBezTo>
                  <a:cubicBezTo>
                    <a:pt x="11101" y="23871"/>
                    <a:pt x="10962" y="24190"/>
                    <a:pt x="11160" y="24468"/>
                  </a:cubicBezTo>
                  <a:cubicBezTo>
                    <a:pt x="11339" y="24448"/>
                    <a:pt x="11379" y="24309"/>
                    <a:pt x="11379" y="24210"/>
                  </a:cubicBezTo>
                  <a:cubicBezTo>
                    <a:pt x="11399" y="23991"/>
                    <a:pt x="11399" y="23792"/>
                    <a:pt x="11399" y="23573"/>
                  </a:cubicBezTo>
                  <a:cubicBezTo>
                    <a:pt x="11399" y="23354"/>
                    <a:pt x="11439" y="23096"/>
                    <a:pt x="11459" y="22877"/>
                  </a:cubicBezTo>
                  <a:cubicBezTo>
                    <a:pt x="11479" y="22698"/>
                    <a:pt x="11578" y="22618"/>
                    <a:pt x="11757" y="22598"/>
                  </a:cubicBezTo>
                  <a:lnTo>
                    <a:pt x="11976" y="22598"/>
                  </a:lnTo>
                  <a:cubicBezTo>
                    <a:pt x="12772" y="22578"/>
                    <a:pt x="13567" y="22499"/>
                    <a:pt x="14343" y="22260"/>
                  </a:cubicBezTo>
                  <a:cubicBezTo>
                    <a:pt x="14642" y="22161"/>
                    <a:pt x="14940" y="22061"/>
                    <a:pt x="15258" y="21962"/>
                  </a:cubicBezTo>
                  <a:cubicBezTo>
                    <a:pt x="15537" y="21882"/>
                    <a:pt x="15776" y="21723"/>
                    <a:pt x="16034" y="21584"/>
                  </a:cubicBezTo>
                  <a:cubicBezTo>
                    <a:pt x="16253" y="21425"/>
                    <a:pt x="16512" y="21305"/>
                    <a:pt x="16730" y="21166"/>
                  </a:cubicBezTo>
                  <a:cubicBezTo>
                    <a:pt x="17049" y="20967"/>
                    <a:pt x="17407" y="20788"/>
                    <a:pt x="17705" y="20569"/>
                  </a:cubicBezTo>
                  <a:cubicBezTo>
                    <a:pt x="18143" y="20271"/>
                    <a:pt x="18600" y="19972"/>
                    <a:pt x="18938" y="19594"/>
                  </a:cubicBezTo>
                  <a:cubicBezTo>
                    <a:pt x="19436" y="19057"/>
                    <a:pt x="19913" y="18520"/>
                    <a:pt x="20331" y="17923"/>
                  </a:cubicBezTo>
                  <a:cubicBezTo>
                    <a:pt x="20848" y="17187"/>
                    <a:pt x="21186" y="16352"/>
                    <a:pt x="21485" y="15536"/>
                  </a:cubicBezTo>
                  <a:cubicBezTo>
                    <a:pt x="21604" y="15158"/>
                    <a:pt x="21743" y="14800"/>
                    <a:pt x="21823" y="14402"/>
                  </a:cubicBezTo>
                  <a:cubicBezTo>
                    <a:pt x="22002" y="13547"/>
                    <a:pt x="22101" y="12672"/>
                    <a:pt x="22042" y="11816"/>
                  </a:cubicBezTo>
                  <a:cubicBezTo>
                    <a:pt x="22022" y="10981"/>
                    <a:pt x="21902" y="10185"/>
                    <a:pt x="21604" y="9429"/>
                  </a:cubicBezTo>
                  <a:cubicBezTo>
                    <a:pt x="21445" y="8992"/>
                    <a:pt x="21246" y="8594"/>
                    <a:pt x="21047" y="8176"/>
                  </a:cubicBezTo>
                  <a:cubicBezTo>
                    <a:pt x="20709" y="7380"/>
                    <a:pt x="20331" y="6605"/>
                    <a:pt x="19993" y="5809"/>
                  </a:cubicBezTo>
                  <a:cubicBezTo>
                    <a:pt x="19734" y="5252"/>
                    <a:pt x="19336" y="4774"/>
                    <a:pt x="18859" y="4377"/>
                  </a:cubicBezTo>
                  <a:cubicBezTo>
                    <a:pt x="18163" y="3800"/>
                    <a:pt x="17466" y="3223"/>
                    <a:pt x="16651" y="2825"/>
                  </a:cubicBezTo>
                  <a:cubicBezTo>
                    <a:pt x="15676" y="2387"/>
                    <a:pt x="14721" y="1970"/>
                    <a:pt x="13727" y="1572"/>
                  </a:cubicBezTo>
                  <a:cubicBezTo>
                    <a:pt x="13170" y="1333"/>
                    <a:pt x="12593" y="1214"/>
                    <a:pt x="12036" y="1174"/>
                  </a:cubicBezTo>
                  <a:cubicBezTo>
                    <a:pt x="11698" y="1134"/>
                    <a:pt x="11379" y="1094"/>
                    <a:pt x="11101" y="1074"/>
                  </a:cubicBezTo>
                  <a:cubicBezTo>
                    <a:pt x="10862" y="716"/>
                    <a:pt x="11160" y="299"/>
                    <a:pt x="10802"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9"/>
            <p:cNvSpPr/>
            <p:nvPr/>
          </p:nvSpPr>
          <p:spPr>
            <a:xfrm>
              <a:off x="1560620" y="3556294"/>
              <a:ext cx="28585" cy="112299"/>
            </a:xfrm>
            <a:custGeom>
              <a:avLst/>
              <a:gdLst/>
              <a:ahLst/>
              <a:cxnLst/>
              <a:rect l="l" t="t" r="r" b="b"/>
              <a:pathLst>
                <a:path w="493" h="1945" extrusionOk="0">
                  <a:moveTo>
                    <a:pt x="219" y="0"/>
                  </a:moveTo>
                  <a:cubicBezTo>
                    <a:pt x="179" y="0"/>
                    <a:pt x="120" y="40"/>
                    <a:pt x="100" y="80"/>
                  </a:cubicBezTo>
                  <a:cubicBezTo>
                    <a:pt x="80" y="159"/>
                    <a:pt x="80" y="239"/>
                    <a:pt x="80" y="298"/>
                  </a:cubicBezTo>
                  <a:cubicBezTo>
                    <a:pt x="120" y="756"/>
                    <a:pt x="160" y="1174"/>
                    <a:pt x="60" y="1591"/>
                  </a:cubicBezTo>
                  <a:cubicBezTo>
                    <a:pt x="0" y="1751"/>
                    <a:pt x="80" y="1850"/>
                    <a:pt x="259" y="1930"/>
                  </a:cubicBezTo>
                  <a:cubicBezTo>
                    <a:pt x="288" y="1939"/>
                    <a:pt x="317" y="1944"/>
                    <a:pt x="344" y="1944"/>
                  </a:cubicBezTo>
                  <a:cubicBezTo>
                    <a:pt x="428" y="1944"/>
                    <a:pt x="493" y="1896"/>
                    <a:pt x="478" y="1790"/>
                  </a:cubicBezTo>
                  <a:cubicBezTo>
                    <a:pt x="458" y="1273"/>
                    <a:pt x="418" y="736"/>
                    <a:pt x="398" y="179"/>
                  </a:cubicBezTo>
                  <a:cubicBezTo>
                    <a:pt x="398" y="159"/>
                    <a:pt x="378" y="100"/>
                    <a:pt x="358" y="80"/>
                  </a:cubicBezTo>
                  <a:cubicBezTo>
                    <a:pt x="319" y="60"/>
                    <a:pt x="279" y="0"/>
                    <a:pt x="219"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19"/>
          <p:cNvGrpSpPr/>
          <p:nvPr/>
        </p:nvGrpSpPr>
        <p:grpSpPr>
          <a:xfrm>
            <a:off x="5006675" y="1668244"/>
            <a:ext cx="572436" cy="452675"/>
            <a:chOff x="4948722" y="1870584"/>
            <a:chExt cx="495830" cy="392096"/>
          </a:xfrm>
        </p:grpSpPr>
        <p:sp>
          <p:nvSpPr>
            <p:cNvPr id="646" name="Google Shape;646;p19"/>
            <p:cNvSpPr/>
            <p:nvPr/>
          </p:nvSpPr>
          <p:spPr>
            <a:xfrm>
              <a:off x="4967875" y="1881155"/>
              <a:ext cx="456731" cy="368640"/>
            </a:xfrm>
            <a:custGeom>
              <a:avLst/>
              <a:gdLst/>
              <a:ahLst/>
              <a:cxnLst/>
              <a:rect l="l" t="t" r="r" b="b"/>
              <a:pathLst>
                <a:path w="10922" h="8927" extrusionOk="0">
                  <a:moveTo>
                    <a:pt x="5928" y="2018"/>
                  </a:moveTo>
                  <a:cubicBezTo>
                    <a:pt x="6127" y="2495"/>
                    <a:pt x="6087" y="2853"/>
                    <a:pt x="6167" y="3350"/>
                  </a:cubicBezTo>
                  <a:cubicBezTo>
                    <a:pt x="6227" y="3609"/>
                    <a:pt x="6167" y="3907"/>
                    <a:pt x="6246" y="4166"/>
                  </a:cubicBezTo>
                  <a:cubicBezTo>
                    <a:pt x="6326" y="4365"/>
                    <a:pt x="6346" y="4365"/>
                    <a:pt x="6246" y="4544"/>
                  </a:cubicBezTo>
                  <a:cubicBezTo>
                    <a:pt x="6048" y="4504"/>
                    <a:pt x="5829" y="4484"/>
                    <a:pt x="5630" y="4464"/>
                  </a:cubicBezTo>
                  <a:cubicBezTo>
                    <a:pt x="5272" y="4445"/>
                    <a:pt x="5192" y="4405"/>
                    <a:pt x="4854" y="4385"/>
                  </a:cubicBezTo>
                  <a:cubicBezTo>
                    <a:pt x="4817" y="4382"/>
                    <a:pt x="4786" y="4381"/>
                    <a:pt x="4760" y="4381"/>
                  </a:cubicBezTo>
                  <a:cubicBezTo>
                    <a:pt x="4726" y="4381"/>
                    <a:pt x="4701" y="4383"/>
                    <a:pt x="4683" y="4383"/>
                  </a:cubicBezTo>
                  <a:cubicBezTo>
                    <a:pt x="4620" y="4383"/>
                    <a:pt x="4642" y="4365"/>
                    <a:pt x="4655" y="4206"/>
                  </a:cubicBezTo>
                  <a:cubicBezTo>
                    <a:pt x="4755" y="3510"/>
                    <a:pt x="4834" y="2953"/>
                    <a:pt x="4894" y="2256"/>
                  </a:cubicBezTo>
                  <a:cubicBezTo>
                    <a:pt x="4934" y="2097"/>
                    <a:pt x="4894" y="2077"/>
                    <a:pt x="5073" y="2077"/>
                  </a:cubicBezTo>
                  <a:cubicBezTo>
                    <a:pt x="5371" y="2057"/>
                    <a:pt x="5590" y="2018"/>
                    <a:pt x="5928" y="2018"/>
                  </a:cubicBezTo>
                  <a:close/>
                  <a:moveTo>
                    <a:pt x="5640" y="1"/>
                  </a:moveTo>
                  <a:cubicBezTo>
                    <a:pt x="4993" y="1"/>
                    <a:pt x="4360" y="45"/>
                    <a:pt x="3740" y="68"/>
                  </a:cubicBezTo>
                  <a:cubicBezTo>
                    <a:pt x="3501" y="68"/>
                    <a:pt x="3362" y="168"/>
                    <a:pt x="3282" y="386"/>
                  </a:cubicBezTo>
                  <a:cubicBezTo>
                    <a:pt x="3084" y="884"/>
                    <a:pt x="2845" y="1361"/>
                    <a:pt x="2646" y="1859"/>
                  </a:cubicBezTo>
                  <a:cubicBezTo>
                    <a:pt x="2447" y="2296"/>
                    <a:pt x="2288" y="2774"/>
                    <a:pt x="2109" y="3251"/>
                  </a:cubicBezTo>
                  <a:cubicBezTo>
                    <a:pt x="1870" y="3868"/>
                    <a:pt x="1611" y="4464"/>
                    <a:pt x="1373" y="5081"/>
                  </a:cubicBezTo>
                  <a:cubicBezTo>
                    <a:pt x="1253" y="5380"/>
                    <a:pt x="1074" y="5678"/>
                    <a:pt x="975" y="5976"/>
                  </a:cubicBezTo>
                  <a:cubicBezTo>
                    <a:pt x="677" y="6792"/>
                    <a:pt x="378" y="7588"/>
                    <a:pt x="80" y="8423"/>
                  </a:cubicBezTo>
                  <a:cubicBezTo>
                    <a:pt x="60" y="8483"/>
                    <a:pt x="20" y="8582"/>
                    <a:pt x="0" y="8682"/>
                  </a:cubicBezTo>
                  <a:cubicBezTo>
                    <a:pt x="80" y="8741"/>
                    <a:pt x="159" y="8781"/>
                    <a:pt x="219" y="8781"/>
                  </a:cubicBezTo>
                  <a:cubicBezTo>
                    <a:pt x="881" y="8781"/>
                    <a:pt x="1544" y="8926"/>
                    <a:pt x="2221" y="8926"/>
                  </a:cubicBezTo>
                  <a:cubicBezTo>
                    <a:pt x="2296" y="8926"/>
                    <a:pt x="2371" y="8924"/>
                    <a:pt x="2447" y="8920"/>
                  </a:cubicBezTo>
                  <a:cubicBezTo>
                    <a:pt x="2546" y="8682"/>
                    <a:pt x="2646" y="8523"/>
                    <a:pt x="2745" y="8324"/>
                  </a:cubicBezTo>
                  <a:cubicBezTo>
                    <a:pt x="3064" y="7667"/>
                    <a:pt x="3382" y="6991"/>
                    <a:pt x="3740" y="6354"/>
                  </a:cubicBezTo>
                  <a:cubicBezTo>
                    <a:pt x="3899" y="6036"/>
                    <a:pt x="4098" y="5698"/>
                    <a:pt x="4436" y="5479"/>
                  </a:cubicBezTo>
                  <a:cubicBezTo>
                    <a:pt x="4874" y="5459"/>
                    <a:pt x="5272" y="5399"/>
                    <a:pt x="5670" y="5399"/>
                  </a:cubicBezTo>
                  <a:cubicBezTo>
                    <a:pt x="6425" y="5399"/>
                    <a:pt x="6445" y="5399"/>
                    <a:pt x="6823" y="6036"/>
                  </a:cubicBezTo>
                  <a:cubicBezTo>
                    <a:pt x="7062" y="6454"/>
                    <a:pt x="7241" y="6871"/>
                    <a:pt x="7440" y="7329"/>
                  </a:cubicBezTo>
                  <a:cubicBezTo>
                    <a:pt x="7579" y="7667"/>
                    <a:pt x="7738" y="8025"/>
                    <a:pt x="7878" y="8383"/>
                  </a:cubicBezTo>
                  <a:cubicBezTo>
                    <a:pt x="8284" y="8416"/>
                    <a:pt x="8690" y="8448"/>
                    <a:pt x="9096" y="8448"/>
                  </a:cubicBezTo>
                  <a:cubicBezTo>
                    <a:pt x="9187" y="8448"/>
                    <a:pt x="9278" y="8447"/>
                    <a:pt x="9370" y="8443"/>
                  </a:cubicBezTo>
                  <a:cubicBezTo>
                    <a:pt x="9680" y="8443"/>
                    <a:pt x="10007" y="8482"/>
                    <a:pt x="10334" y="8482"/>
                  </a:cubicBezTo>
                  <a:cubicBezTo>
                    <a:pt x="10531" y="8482"/>
                    <a:pt x="10727" y="8468"/>
                    <a:pt x="10921" y="8423"/>
                  </a:cubicBezTo>
                  <a:cubicBezTo>
                    <a:pt x="10702" y="7966"/>
                    <a:pt x="10543" y="7548"/>
                    <a:pt x="10364" y="7150"/>
                  </a:cubicBezTo>
                  <a:cubicBezTo>
                    <a:pt x="10026" y="6354"/>
                    <a:pt x="9748" y="5539"/>
                    <a:pt x="9350" y="4783"/>
                  </a:cubicBezTo>
                  <a:cubicBezTo>
                    <a:pt x="8872" y="3947"/>
                    <a:pt x="8474" y="3052"/>
                    <a:pt x="8037" y="2177"/>
                  </a:cubicBezTo>
                  <a:cubicBezTo>
                    <a:pt x="7818" y="1699"/>
                    <a:pt x="7619" y="1222"/>
                    <a:pt x="7380" y="784"/>
                  </a:cubicBezTo>
                  <a:cubicBezTo>
                    <a:pt x="7261" y="526"/>
                    <a:pt x="7142" y="307"/>
                    <a:pt x="7022" y="88"/>
                  </a:cubicBezTo>
                  <a:cubicBezTo>
                    <a:pt x="6555" y="22"/>
                    <a:pt x="6094" y="1"/>
                    <a:pt x="56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9"/>
            <p:cNvSpPr/>
            <p:nvPr/>
          </p:nvSpPr>
          <p:spPr>
            <a:xfrm>
              <a:off x="4948722" y="1870584"/>
              <a:ext cx="495830" cy="392096"/>
            </a:xfrm>
            <a:custGeom>
              <a:avLst/>
              <a:gdLst/>
              <a:ahLst/>
              <a:cxnLst/>
              <a:rect l="l" t="t" r="r" b="b"/>
              <a:pathLst>
                <a:path w="11857" h="9495" extrusionOk="0">
                  <a:moveTo>
                    <a:pt x="6077" y="335"/>
                  </a:moveTo>
                  <a:cubicBezTo>
                    <a:pt x="6534" y="335"/>
                    <a:pt x="6993" y="356"/>
                    <a:pt x="7460" y="424"/>
                  </a:cubicBezTo>
                  <a:cubicBezTo>
                    <a:pt x="7560" y="642"/>
                    <a:pt x="7719" y="861"/>
                    <a:pt x="7838" y="1080"/>
                  </a:cubicBezTo>
                  <a:cubicBezTo>
                    <a:pt x="8057" y="1538"/>
                    <a:pt x="8256" y="2015"/>
                    <a:pt x="8495" y="2453"/>
                  </a:cubicBezTo>
                  <a:cubicBezTo>
                    <a:pt x="8913" y="3328"/>
                    <a:pt x="9330" y="4163"/>
                    <a:pt x="9788" y="5019"/>
                  </a:cubicBezTo>
                  <a:cubicBezTo>
                    <a:pt x="10186" y="5755"/>
                    <a:pt x="10444" y="6590"/>
                    <a:pt x="10802" y="7346"/>
                  </a:cubicBezTo>
                  <a:cubicBezTo>
                    <a:pt x="10981" y="7744"/>
                    <a:pt x="11121" y="8142"/>
                    <a:pt x="11280" y="8600"/>
                  </a:cubicBezTo>
                  <a:cubicBezTo>
                    <a:pt x="11094" y="8633"/>
                    <a:pt x="10915" y="8644"/>
                    <a:pt x="10740" y="8644"/>
                  </a:cubicBezTo>
                  <a:cubicBezTo>
                    <a:pt x="10391" y="8644"/>
                    <a:pt x="10060" y="8600"/>
                    <a:pt x="9728" y="8600"/>
                  </a:cubicBezTo>
                  <a:cubicBezTo>
                    <a:pt x="9231" y="8600"/>
                    <a:pt x="8773" y="8580"/>
                    <a:pt x="8276" y="8540"/>
                  </a:cubicBezTo>
                  <a:cubicBezTo>
                    <a:pt x="8117" y="8202"/>
                    <a:pt x="7997" y="7824"/>
                    <a:pt x="7838" y="7505"/>
                  </a:cubicBezTo>
                  <a:cubicBezTo>
                    <a:pt x="7639" y="7088"/>
                    <a:pt x="7440" y="6650"/>
                    <a:pt x="7222" y="6232"/>
                  </a:cubicBezTo>
                  <a:cubicBezTo>
                    <a:pt x="6844" y="5616"/>
                    <a:pt x="6844" y="5616"/>
                    <a:pt x="6108" y="5616"/>
                  </a:cubicBezTo>
                  <a:cubicBezTo>
                    <a:pt x="5710" y="5616"/>
                    <a:pt x="5312" y="5655"/>
                    <a:pt x="4894" y="5695"/>
                  </a:cubicBezTo>
                  <a:cubicBezTo>
                    <a:pt x="4556" y="5934"/>
                    <a:pt x="4397" y="6232"/>
                    <a:pt x="4218" y="6551"/>
                  </a:cubicBezTo>
                  <a:cubicBezTo>
                    <a:pt x="3860" y="7207"/>
                    <a:pt x="3561" y="7844"/>
                    <a:pt x="3243" y="8500"/>
                  </a:cubicBezTo>
                  <a:cubicBezTo>
                    <a:pt x="3144" y="8699"/>
                    <a:pt x="3044" y="8878"/>
                    <a:pt x="2945" y="9097"/>
                  </a:cubicBezTo>
                  <a:cubicBezTo>
                    <a:pt x="2861" y="9101"/>
                    <a:pt x="2777" y="9103"/>
                    <a:pt x="2694" y="9103"/>
                  </a:cubicBezTo>
                  <a:cubicBezTo>
                    <a:pt x="2030" y="9103"/>
                    <a:pt x="1393" y="8978"/>
                    <a:pt x="757" y="8978"/>
                  </a:cubicBezTo>
                  <a:cubicBezTo>
                    <a:pt x="677" y="8978"/>
                    <a:pt x="637" y="8918"/>
                    <a:pt x="558" y="8878"/>
                  </a:cubicBezTo>
                  <a:cubicBezTo>
                    <a:pt x="578" y="8759"/>
                    <a:pt x="597" y="8699"/>
                    <a:pt x="637" y="8600"/>
                  </a:cubicBezTo>
                  <a:cubicBezTo>
                    <a:pt x="936" y="7804"/>
                    <a:pt x="1194" y="7008"/>
                    <a:pt x="1493" y="6212"/>
                  </a:cubicBezTo>
                  <a:cubicBezTo>
                    <a:pt x="1632" y="5914"/>
                    <a:pt x="1771" y="5616"/>
                    <a:pt x="1890" y="5317"/>
                  </a:cubicBezTo>
                  <a:lnTo>
                    <a:pt x="2646" y="3527"/>
                  </a:lnTo>
                  <a:cubicBezTo>
                    <a:pt x="2825" y="3069"/>
                    <a:pt x="2965" y="2612"/>
                    <a:pt x="3164" y="2154"/>
                  </a:cubicBezTo>
                  <a:cubicBezTo>
                    <a:pt x="3362" y="1677"/>
                    <a:pt x="3581" y="1180"/>
                    <a:pt x="3780" y="722"/>
                  </a:cubicBezTo>
                  <a:cubicBezTo>
                    <a:pt x="3880" y="523"/>
                    <a:pt x="4019" y="384"/>
                    <a:pt x="4238" y="384"/>
                  </a:cubicBezTo>
                  <a:cubicBezTo>
                    <a:pt x="4854" y="372"/>
                    <a:pt x="5463" y="335"/>
                    <a:pt x="6077" y="335"/>
                  </a:cubicBezTo>
                  <a:close/>
                  <a:moveTo>
                    <a:pt x="5934" y="1"/>
                  </a:moveTo>
                  <a:cubicBezTo>
                    <a:pt x="5724" y="1"/>
                    <a:pt x="5508" y="38"/>
                    <a:pt x="5272" y="66"/>
                  </a:cubicBezTo>
                  <a:cubicBezTo>
                    <a:pt x="5053" y="85"/>
                    <a:pt x="4815" y="125"/>
                    <a:pt x="4576" y="125"/>
                  </a:cubicBezTo>
                  <a:cubicBezTo>
                    <a:pt x="4258" y="125"/>
                    <a:pt x="3939" y="125"/>
                    <a:pt x="3621" y="185"/>
                  </a:cubicBezTo>
                  <a:cubicBezTo>
                    <a:pt x="3382" y="881"/>
                    <a:pt x="3124" y="1558"/>
                    <a:pt x="2825" y="2214"/>
                  </a:cubicBezTo>
                  <a:cubicBezTo>
                    <a:pt x="2666" y="2512"/>
                    <a:pt x="2547" y="2831"/>
                    <a:pt x="2428" y="3149"/>
                  </a:cubicBezTo>
                  <a:cubicBezTo>
                    <a:pt x="2129" y="4004"/>
                    <a:pt x="1831" y="4840"/>
                    <a:pt x="1373" y="5636"/>
                  </a:cubicBezTo>
                  <a:cubicBezTo>
                    <a:pt x="1333" y="5735"/>
                    <a:pt x="1274" y="5834"/>
                    <a:pt x="1254" y="5934"/>
                  </a:cubicBezTo>
                  <a:cubicBezTo>
                    <a:pt x="876" y="6929"/>
                    <a:pt x="558" y="7943"/>
                    <a:pt x="100" y="8918"/>
                  </a:cubicBezTo>
                  <a:cubicBezTo>
                    <a:pt x="1" y="9117"/>
                    <a:pt x="100" y="9296"/>
                    <a:pt x="299" y="9316"/>
                  </a:cubicBezTo>
                  <a:cubicBezTo>
                    <a:pt x="418" y="9336"/>
                    <a:pt x="478" y="9336"/>
                    <a:pt x="578" y="9336"/>
                  </a:cubicBezTo>
                  <a:cubicBezTo>
                    <a:pt x="1393" y="9395"/>
                    <a:pt x="2189" y="9435"/>
                    <a:pt x="3084" y="9495"/>
                  </a:cubicBezTo>
                  <a:cubicBezTo>
                    <a:pt x="3263" y="9057"/>
                    <a:pt x="3462" y="8659"/>
                    <a:pt x="3641" y="8241"/>
                  </a:cubicBezTo>
                  <a:cubicBezTo>
                    <a:pt x="3939" y="7565"/>
                    <a:pt x="4278" y="6948"/>
                    <a:pt x="4715" y="6372"/>
                  </a:cubicBezTo>
                  <a:cubicBezTo>
                    <a:pt x="4835" y="6212"/>
                    <a:pt x="4974" y="6073"/>
                    <a:pt x="5213" y="6073"/>
                  </a:cubicBezTo>
                  <a:cubicBezTo>
                    <a:pt x="5610" y="6053"/>
                    <a:pt x="6008" y="6053"/>
                    <a:pt x="6406" y="6033"/>
                  </a:cubicBezTo>
                  <a:cubicBezTo>
                    <a:pt x="6545" y="6033"/>
                    <a:pt x="6665" y="6113"/>
                    <a:pt x="6764" y="6232"/>
                  </a:cubicBezTo>
                  <a:cubicBezTo>
                    <a:pt x="6844" y="6352"/>
                    <a:pt x="6943" y="6451"/>
                    <a:pt x="7023" y="6570"/>
                  </a:cubicBezTo>
                  <a:cubicBezTo>
                    <a:pt x="7361" y="7247"/>
                    <a:pt x="7719" y="7923"/>
                    <a:pt x="7818" y="8699"/>
                  </a:cubicBezTo>
                  <a:cubicBezTo>
                    <a:pt x="7838" y="8858"/>
                    <a:pt x="7938" y="8938"/>
                    <a:pt x="8117" y="8958"/>
                  </a:cubicBezTo>
                  <a:cubicBezTo>
                    <a:pt x="8196" y="8997"/>
                    <a:pt x="8296" y="8997"/>
                    <a:pt x="8395" y="8997"/>
                  </a:cubicBezTo>
                  <a:cubicBezTo>
                    <a:pt x="9410" y="9017"/>
                    <a:pt x="10404" y="9017"/>
                    <a:pt x="11419" y="9037"/>
                  </a:cubicBezTo>
                  <a:cubicBezTo>
                    <a:pt x="11459" y="9037"/>
                    <a:pt x="11499" y="9046"/>
                    <a:pt x="11532" y="9046"/>
                  </a:cubicBezTo>
                  <a:cubicBezTo>
                    <a:pt x="11549" y="9046"/>
                    <a:pt x="11565" y="9044"/>
                    <a:pt x="11578" y="9037"/>
                  </a:cubicBezTo>
                  <a:cubicBezTo>
                    <a:pt x="11638" y="8997"/>
                    <a:pt x="11737" y="8938"/>
                    <a:pt x="11777" y="8898"/>
                  </a:cubicBezTo>
                  <a:cubicBezTo>
                    <a:pt x="11817" y="8739"/>
                    <a:pt x="11857" y="8619"/>
                    <a:pt x="11698" y="8580"/>
                  </a:cubicBezTo>
                  <a:cubicBezTo>
                    <a:pt x="11518" y="8500"/>
                    <a:pt x="11459" y="8381"/>
                    <a:pt x="11379" y="8222"/>
                  </a:cubicBezTo>
                  <a:cubicBezTo>
                    <a:pt x="11260" y="7943"/>
                    <a:pt x="11121" y="7645"/>
                    <a:pt x="11021" y="7386"/>
                  </a:cubicBezTo>
                  <a:cubicBezTo>
                    <a:pt x="10683" y="6590"/>
                    <a:pt x="10385" y="5755"/>
                    <a:pt x="10007" y="4999"/>
                  </a:cubicBezTo>
                  <a:cubicBezTo>
                    <a:pt x="9569" y="4024"/>
                    <a:pt x="9072" y="3069"/>
                    <a:pt x="8594" y="2134"/>
                  </a:cubicBezTo>
                  <a:cubicBezTo>
                    <a:pt x="8316" y="1558"/>
                    <a:pt x="8037" y="981"/>
                    <a:pt x="7799" y="424"/>
                  </a:cubicBezTo>
                  <a:cubicBezTo>
                    <a:pt x="7664" y="120"/>
                    <a:pt x="7528" y="16"/>
                    <a:pt x="7235" y="16"/>
                  </a:cubicBezTo>
                  <a:cubicBezTo>
                    <a:pt x="7183" y="16"/>
                    <a:pt x="7126" y="20"/>
                    <a:pt x="7063" y="26"/>
                  </a:cubicBezTo>
                  <a:cubicBezTo>
                    <a:pt x="6890" y="37"/>
                    <a:pt x="6731" y="49"/>
                    <a:pt x="6570" y="49"/>
                  </a:cubicBezTo>
                  <a:cubicBezTo>
                    <a:pt x="6452" y="49"/>
                    <a:pt x="6333" y="43"/>
                    <a:pt x="6207" y="26"/>
                  </a:cubicBezTo>
                  <a:cubicBezTo>
                    <a:pt x="6116" y="8"/>
                    <a:pt x="6026" y="1"/>
                    <a:pt x="5934"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9"/>
            <p:cNvSpPr/>
            <p:nvPr/>
          </p:nvSpPr>
          <p:spPr>
            <a:xfrm>
              <a:off x="5157521" y="1960356"/>
              <a:ext cx="81586" cy="115048"/>
            </a:xfrm>
            <a:custGeom>
              <a:avLst/>
              <a:gdLst/>
              <a:ahLst/>
              <a:cxnLst/>
              <a:rect l="l" t="t" r="r" b="b"/>
              <a:pathLst>
                <a:path w="1951" h="2786" extrusionOk="0">
                  <a:moveTo>
                    <a:pt x="1214" y="338"/>
                  </a:moveTo>
                  <a:cubicBezTo>
                    <a:pt x="1552" y="955"/>
                    <a:pt x="1433" y="1631"/>
                    <a:pt x="1552" y="2268"/>
                  </a:cubicBezTo>
                  <a:cubicBezTo>
                    <a:pt x="1395" y="2297"/>
                    <a:pt x="1245" y="2307"/>
                    <a:pt x="1100" y="2307"/>
                  </a:cubicBezTo>
                  <a:cubicBezTo>
                    <a:pt x="840" y="2307"/>
                    <a:pt x="594" y="2274"/>
                    <a:pt x="339" y="2248"/>
                  </a:cubicBezTo>
                  <a:cubicBezTo>
                    <a:pt x="339" y="1671"/>
                    <a:pt x="418" y="1154"/>
                    <a:pt x="518" y="637"/>
                  </a:cubicBezTo>
                  <a:cubicBezTo>
                    <a:pt x="538" y="478"/>
                    <a:pt x="637" y="378"/>
                    <a:pt x="816" y="358"/>
                  </a:cubicBezTo>
                  <a:cubicBezTo>
                    <a:pt x="936" y="358"/>
                    <a:pt x="1055" y="358"/>
                    <a:pt x="1214" y="338"/>
                  </a:cubicBezTo>
                  <a:close/>
                  <a:moveTo>
                    <a:pt x="1433" y="0"/>
                  </a:moveTo>
                  <a:cubicBezTo>
                    <a:pt x="1115" y="0"/>
                    <a:pt x="836" y="20"/>
                    <a:pt x="538" y="20"/>
                  </a:cubicBezTo>
                  <a:cubicBezTo>
                    <a:pt x="399" y="20"/>
                    <a:pt x="319" y="100"/>
                    <a:pt x="299" y="259"/>
                  </a:cubicBezTo>
                  <a:cubicBezTo>
                    <a:pt x="200" y="955"/>
                    <a:pt x="120" y="1651"/>
                    <a:pt x="21" y="2348"/>
                  </a:cubicBezTo>
                  <a:cubicBezTo>
                    <a:pt x="1" y="2566"/>
                    <a:pt x="40" y="2606"/>
                    <a:pt x="299" y="2646"/>
                  </a:cubicBezTo>
                  <a:cubicBezTo>
                    <a:pt x="637" y="2666"/>
                    <a:pt x="956" y="2725"/>
                    <a:pt x="1314" y="2745"/>
                  </a:cubicBezTo>
                  <a:cubicBezTo>
                    <a:pt x="1493" y="2765"/>
                    <a:pt x="1652" y="2765"/>
                    <a:pt x="1851" y="2785"/>
                  </a:cubicBezTo>
                  <a:cubicBezTo>
                    <a:pt x="1930" y="2626"/>
                    <a:pt x="1950" y="2447"/>
                    <a:pt x="1910" y="2268"/>
                  </a:cubicBezTo>
                  <a:cubicBezTo>
                    <a:pt x="1831" y="2029"/>
                    <a:pt x="1811" y="1751"/>
                    <a:pt x="1791" y="1472"/>
                  </a:cubicBezTo>
                  <a:cubicBezTo>
                    <a:pt x="1711" y="975"/>
                    <a:pt x="1632" y="478"/>
                    <a:pt x="1433"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9" name="Google Shape;649;p19"/>
          <p:cNvGrpSpPr/>
          <p:nvPr/>
        </p:nvGrpSpPr>
        <p:grpSpPr>
          <a:xfrm>
            <a:off x="1957303" y="1685895"/>
            <a:ext cx="499723" cy="497891"/>
            <a:chOff x="928579" y="973386"/>
            <a:chExt cx="353686" cy="352414"/>
          </a:xfrm>
        </p:grpSpPr>
        <p:sp>
          <p:nvSpPr>
            <p:cNvPr id="650" name="Google Shape;650;p19"/>
            <p:cNvSpPr/>
            <p:nvPr/>
          </p:nvSpPr>
          <p:spPr>
            <a:xfrm>
              <a:off x="946244" y="983749"/>
              <a:ext cx="323732" cy="333736"/>
            </a:xfrm>
            <a:custGeom>
              <a:avLst/>
              <a:gdLst/>
              <a:ahLst/>
              <a:cxnLst/>
              <a:rect l="l" t="t" r="r" b="b"/>
              <a:pathLst>
                <a:path w="8376" h="8416" extrusionOk="0">
                  <a:moveTo>
                    <a:pt x="7062" y="1"/>
                  </a:moveTo>
                  <a:cubicBezTo>
                    <a:pt x="5670" y="40"/>
                    <a:pt x="4278" y="80"/>
                    <a:pt x="2885" y="140"/>
                  </a:cubicBezTo>
                  <a:cubicBezTo>
                    <a:pt x="2189" y="160"/>
                    <a:pt x="1473" y="180"/>
                    <a:pt x="776" y="239"/>
                  </a:cubicBezTo>
                  <a:cubicBezTo>
                    <a:pt x="577" y="239"/>
                    <a:pt x="379" y="279"/>
                    <a:pt x="180" y="339"/>
                  </a:cubicBezTo>
                  <a:cubicBezTo>
                    <a:pt x="40" y="359"/>
                    <a:pt x="1" y="458"/>
                    <a:pt x="1" y="578"/>
                  </a:cubicBezTo>
                  <a:cubicBezTo>
                    <a:pt x="20" y="677"/>
                    <a:pt x="20" y="796"/>
                    <a:pt x="40" y="896"/>
                  </a:cubicBezTo>
                  <a:cubicBezTo>
                    <a:pt x="140" y="1373"/>
                    <a:pt x="200" y="1851"/>
                    <a:pt x="219" y="2348"/>
                  </a:cubicBezTo>
                  <a:cubicBezTo>
                    <a:pt x="219" y="2527"/>
                    <a:pt x="219" y="2686"/>
                    <a:pt x="379" y="2865"/>
                  </a:cubicBezTo>
                  <a:cubicBezTo>
                    <a:pt x="517" y="2908"/>
                    <a:pt x="679" y="2928"/>
                    <a:pt x="845" y="2928"/>
                  </a:cubicBezTo>
                  <a:cubicBezTo>
                    <a:pt x="988" y="2928"/>
                    <a:pt x="1135" y="2913"/>
                    <a:pt x="1274" y="2885"/>
                  </a:cubicBezTo>
                  <a:cubicBezTo>
                    <a:pt x="1612" y="2845"/>
                    <a:pt x="1990" y="2786"/>
                    <a:pt x="2328" y="2746"/>
                  </a:cubicBezTo>
                  <a:cubicBezTo>
                    <a:pt x="2490" y="2711"/>
                    <a:pt x="2652" y="2690"/>
                    <a:pt x="2821" y="2690"/>
                  </a:cubicBezTo>
                  <a:cubicBezTo>
                    <a:pt x="2944" y="2690"/>
                    <a:pt x="3070" y="2701"/>
                    <a:pt x="3203" y="2726"/>
                  </a:cubicBezTo>
                  <a:cubicBezTo>
                    <a:pt x="3382" y="3382"/>
                    <a:pt x="3522" y="4039"/>
                    <a:pt x="3522" y="4715"/>
                  </a:cubicBezTo>
                  <a:cubicBezTo>
                    <a:pt x="3522" y="4974"/>
                    <a:pt x="3522" y="5232"/>
                    <a:pt x="3541" y="5471"/>
                  </a:cubicBezTo>
                  <a:cubicBezTo>
                    <a:pt x="3621" y="6227"/>
                    <a:pt x="3701" y="7003"/>
                    <a:pt x="3800" y="7739"/>
                  </a:cubicBezTo>
                  <a:cubicBezTo>
                    <a:pt x="3800" y="7838"/>
                    <a:pt x="3820" y="7958"/>
                    <a:pt x="3860" y="8057"/>
                  </a:cubicBezTo>
                  <a:cubicBezTo>
                    <a:pt x="3919" y="8356"/>
                    <a:pt x="4039" y="8415"/>
                    <a:pt x="4278" y="8415"/>
                  </a:cubicBezTo>
                  <a:lnTo>
                    <a:pt x="5968" y="8415"/>
                  </a:lnTo>
                  <a:cubicBezTo>
                    <a:pt x="5988" y="8415"/>
                    <a:pt x="6028" y="8395"/>
                    <a:pt x="6088" y="8356"/>
                  </a:cubicBezTo>
                  <a:cubicBezTo>
                    <a:pt x="6108" y="8296"/>
                    <a:pt x="6187" y="8196"/>
                    <a:pt x="6187" y="8097"/>
                  </a:cubicBezTo>
                  <a:cubicBezTo>
                    <a:pt x="6207" y="7639"/>
                    <a:pt x="6287" y="7202"/>
                    <a:pt x="6247" y="6744"/>
                  </a:cubicBezTo>
                  <a:cubicBezTo>
                    <a:pt x="6207" y="6426"/>
                    <a:pt x="6247" y="6068"/>
                    <a:pt x="6207" y="5730"/>
                  </a:cubicBezTo>
                  <a:cubicBezTo>
                    <a:pt x="6167" y="5014"/>
                    <a:pt x="6108" y="4278"/>
                    <a:pt x="6088" y="3561"/>
                  </a:cubicBezTo>
                  <a:cubicBezTo>
                    <a:pt x="6068" y="3223"/>
                    <a:pt x="5988" y="2865"/>
                    <a:pt x="6088" y="2487"/>
                  </a:cubicBezTo>
                  <a:cubicBezTo>
                    <a:pt x="6207" y="2447"/>
                    <a:pt x="6307" y="2388"/>
                    <a:pt x="6406" y="2388"/>
                  </a:cubicBezTo>
                  <a:cubicBezTo>
                    <a:pt x="6764" y="2388"/>
                    <a:pt x="7142" y="2388"/>
                    <a:pt x="7480" y="2447"/>
                  </a:cubicBezTo>
                  <a:cubicBezTo>
                    <a:pt x="7579" y="2454"/>
                    <a:pt x="7677" y="2462"/>
                    <a:pt x="7777" y="2462"/>
                  </a:cubicBezTo>
                  <a:cubicBezTo>
                    <a:pt x="7958" y="2462"/>
                    <a:pt x="8143" y="2438"/>
                    <a:pt x="8336" y="2348"/>
                  </a:cubicBezTo>
                  <a:cubicBezTo>
                    <a:pt x="8336" y="2249"/>
                    <a:pt x="8356" y="2169"/>
                    <a:pt x="8375" y="2030"/>
                  </a:cubicBezTo>
                  <a:cubicBezTo>
                    <a:pt x="8276" y="1493"/>
                    <a:pt x="8256" y="955"/>
                    <a:pt x="8256" y="398"/>
                  </a:cubicBezTo>
                  <a:lnTo>
                    <a:pt x="8256" y="299"/>
                  </a:lnTo>
                  <a:cubicBezTo>
                    <a:pt x="8236" y="140"/>
                    <a:pt x="8157" y="60"/>
                    <a:pt x="7978" y="40"/>
                  </a:cubicBezTo>
                  <a:cubicBezTo>
                    <a:pt x="7679" y="1"/>
                    <a:pt x="7361" y="1"/>
                    <a:pt x="70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9"/>
            <p:cNvSpPr/>
            <p:nvPr/>
          </p:nvSpPr>
          <p:spPr>
            <a:xfrm>
              <a:off x="928579" y="973386"/>
              <a:ext cx="353686" cy="352414"/>
            </a:xfrm>
            <a:custGeom>
              <a:avLst/>
              <a:gdLst/>
              <a:ahLst/>
              <a:cxnLst/>
              <a:rect l="l" t="t" r="r" b="b"/>
              <a:pathLst>
                <a:path w="9151" h="9156" extrusionOk="0">
                  <a:moveTo>
                    <a:pt x="7519" y="324"/>
                  </a:moveTo>
                  <a:cubicBezTo>
                    <a:pt x="7818" y="324"/>
                    <a:pt x="8136" y="324"/>
                    <a:pt x="8435" y="363"/>
                  </a:cubicBezTo>
                  <a:cubicBezTo>
                    <a:pt x="8614" y="383"/>
                    <a:pt x="8693" y="463"/>
                    <a:pt x="8713" y="622"/>
                  </a:cubicBezTo>
                  <a:lnTo>
                    <a:pt x="8713" y="721"/>
                  </a:lnTo>
                  <a:cubicBezTo>
                    <a:pt x="8713" y="1278"/>
                    <a:pt x="8733" y="1816"/>
                    <a:pt x="8832" y="2353"/>
                  </a:cubicBezTo>
                  <a:cubicBezTo>
                    <a:pt x="8813" y="2492"/>
                    <a:pt x="8793" y="2572"/>
                    <a:pt x="8793" y="2671"/>
                  </a:cubicBezTo>
                  <a:cubicBezTo>
                    <a:pt x="8600" y="2761"/>
                    <a:pt x="8415" y="2785"/>
                    <a:pt x="8234" y="2785"/>
                  </a:cubicBezTo>
                  <a:cubicBezTo>
                    <a:pt x="8134" y="2785"/>
                    <a:pt x="8036" y="2777"/>
                    <a:pt x="7937" y="2770"/>
                  </a:cubicBezTo>
                  <a:cubicBezTo>
                    <a:pt x="7599" y="2711"/>
                    <a:pt x="7221" y="2711"/>
                    <a:pt x="6863" y="2711"/>
                  </a:cubicBezTo>
                  <a:cubicBezTo>
                    <a:pt x="6764" y="2711"/>
                    <a:pt x="6664" y="2770"/>
                    <a:pt x="6545" y="2810"/>
                  </a:cubicBezTo>
                  <a:cubicBezTo>
                    <a:pt x="6445" y="3188"/>
                    <a:pt x="6525" y="3546"/>
                    <a:pt x="6545" y="3884"/>
                  </a:cubicBezTo>
                  <a:cubicBezTo>
                    <a:pt x="6565" y="4601"/>
                    <a:pt x="6624" y="5337"/>
                    <a:pt x="6664" y="6053"/>
                  </a:cubicBezTo>
                  <a:cubicBezTo>
                    <a:pt x="6704" y="6391"/>
                    <a:pt x="6664" y="6749"/>
                    <a:pt x="6704" y="7067"/>
                  </a:cubicBezTo>
                  <a:cubicBezTo>
                    <a:pt x="6744" y="7525"/>
                    <a:pt x="6664" y="7962"/>
                    <a:pt x="6644" y="8420"/>
                  </a:cubicBezTo>
                  <a:cubicBezTo>
                    <a:pt x="6644" y="8519"/>
                    <a:pt x="6565" y="8619"/>
                    <a:pt x="6545" y="8679"/>
                  </a:cubicBezTo>
                  <a:cubicBezTo>
                    <a:pt x="6485" y="8718"/>
                    <a:pt x="6445" y="8738"/>
                    <a:pt x="6425" y="8738"/>
                  </a:cubicBezTo>
                  <a:lnTo>
                    <a:pt x="4735" y="8738"/>
                  </a:lnTo>
                  <a:cubicBezTo>
                    <a:pt x="4496" y="8738"/>
                    <a:pt x="4376" y="8679"/>
                    <a:pt x="4317" y="8380"/>
                  </a:cubicBezTo>
                  <a:cubicBezTo>
                    <a:pt x="4277" y="8281"/>
                    <a:pt x="4257" y="8161"/>
                    <a:pt x="4257" y="8062"/>
                  </a:cubicBezTo>
                  <a:cubicBezTo>
                    <a:pt x="4158" y="7326"/>
                    <a:pt x="4078" y="6550"/>
                    <a:pt x="3998" y="5794"/>
                  </a:cubicBezTo>
                  <a:cubicBezTo>
                    <a:pt x="3979" y="5555"/>
                    <a:pt x="3979" y="5297"/>
                    <a:pt x="3979" y="5038"/>
                  </a:cubicBezTo>
                  <a:cubicBezTo>
                    <a:pt x="3979" y="4362"/>
                    <a:pt x="3839" y="3705"/>
                    <a:pt x="3660" y="3049"/>
                  </a:cubicBezTo>
                  <a:cubicBezTo>
                    <a:pt x="3527" y="3024"/>
                    <a:pt x="3401" y="3013"/>
                    <a:pt x="3278" y="3013"/>
                  </a:cubicBezTo>
                  <a:cubicBezTo>
                    <a:pt x="3109" y="3013"/>
                    <a:pt x="2947" y="3034"/>
                    <a:pt x="2785" y="3069"/>
                  </a:cubicBezTo>
                  <a:cubicBezTo>
                    <a:pt x="2447" y="3109"/>
                    <a:pt x="2069" y="3168"/>
                    <a:pt x="1731" y="3208"/>
                  </a:cubicBezTo>
                  <a:cubicBezTo>
                    <a:pt x="1592" y="3236"/>
                    <a:pt x="1445" y="3251"/>
                    <a:pt x="1302" y="3251"/>
                  </a:cubicBezTo>
                  <a:cubicBezTo>
                    <a:pt x="1136" y="3251"/>
                    <a:pt x="974" y="3231"/>
                    <a:pt x="836" y="3188"/>
                  </a:cubicBezTo>
                  <a:cubicBezTo>
                    <a:pt x="676" y="3009"/>
                    <a:pt x="676" y="2850"/>
                    <a:pt x="676" y="2671"/>
                  </a:cubicBezTo>
                  <a:cubicBezTo>
                    <a:pt x="657" y="2174"/>
                    <a:pt x="597" y="1696"/>
                    <a:pt x="497" y="1219"/>
                  </a:cubicBezTo>
                  <a:cubicBezTo>
                    <a:pt x="477" y="1119"/>
                    <a:pt x="477" y="1000"/>
                    <a:pt x="458" y="901"/>
                  </a:cubicBezTo>
                  <a:cubicBezTo>
                    <a:pt x="458" y="781"/>
                    <a:pt x="497" y="682"/>
                    <a:pt x="637" y="662"/>
                  </a:cubicBezTo>
                  <a:cubicBezTo>
                    <a:pt x="836" y="602"/>
                    <a:pt x="1034" y="562"/>
                    <a:pt x="1233" y="562"/>
                  </a:cubicBezTo>
                  <a:cubicBezTo>
                    <a:pt x="1930" y="503"/>
                    <a:pt x="2646" y="483"/>
                    <a:pt x="3342" y="463"/>
                  </a:cubicBezTo>
                  <a:cubicBezTo>
                    <a:pt x="4735" y="403"/>
                    <a:pt x="6127" y="363"/>
                    <a:pt x="7519" y="324"/>
                  </a:cubicBezTo>
                  <a:close/>
                  <a:moveTo>
                    <a:pt x="8068" y="1"/>
                  </a:moveTo>
                  <a:cubicBezTo>
                    <a:pt x="7928" y="1"/>
                    <a:pt x="7791" y="5"/>
                    <a:pt x="7659" y="5"/>
                  </a:cubicBezTo>
                  <a:cubicBezTo>
                    <a:pt x="6664" y="25"/>
                    <a:pt x="5669" y="85"/>
                    <a:pt x="4675" y="105"/>
                  </a:cubicBezTo>
                  <a:cubicBezTo>
                    <a:pt x="3919" y="125"/>
                    <a:pt x="3143" y="164"/>
                    <a:pt x="2347" y="204"/>
                  </a:cubicBezTo>
                  <a:cubicBezTo>
                    <a:pt x="2049" y="224"/>
                    <a:pt x="1771" y="224"/>
                    <a:pt x="1472" y="224"/>
                  </a:cubicBezTo>
                  <a:cubicBezTo>
                    <a:pt x="1074" y="224"/>
                    <a:pt x="676" y="284"/>
                    <a:pt x="279" y="324"/>
                  </a:cubicBezTo>
                  <a:cubicBezTo>
                    <a:pt x="179" y="324"/>
                    <a:pt x="80" y="463"/>
                    <a:pt x="0" y="523"/>
                  </a:cubicBezTo>
                  <a:cubicBezTo>
                    <a:pt x="159" y="1259"/>
                    <a:pt x="338" y="1895"/>
                    <a:pt x="338" y="2591"/>
                  </a:cubicBezTo>
                  <a:cubicBezTo>
                    <a:pt x="338" y="2790"/>
                    <a:pt x="338" y="2989"/>
                    <a:pt x="358" y="3188"/>
                  </a:cubicBezTo>
                  <a:cubicBezTo>
                    <a:pt x="378" y="3467"/>
                    <a:pt x="438" y="3566"/>
                    <a:pt x="696" y="3566"/>
                  </a:cubicBezTo>
                  <a:cubicBezTo>
                    <a:pt x="846" y="3576"/>
                    <a:pt x="1005" y="3581"/>
                    <a:pt x="1164" y="3581"/>
                  </a:cubicBezTo>
                  <a:cubicBezTo>
                    <a:pt x="1323" y="3581"/>
                    <a:pt x="1482" y="3576"/>
                    <a:pt x="1631" y="3566"/>
                  </a:cubicBezTo>
                  <a:cubicBezTo>
                    <a:pt x="2049" y="3546"/>
                    <a:pt x="2447" y="3487"/>
                    <a:pt x="2865" y="3447"/>
                  </a:cubicBezTo>
                  <a:cubicBezTo>
                    <a:pt x="2918" y="3434"/>
                    <a:pt x="2971" y="3429"/>
                    <a:pt x="3025" y="3429"/>
                  </a:cubicBezTo>
                  <a:cubicBezTo>
                    <a:pt x="3134" y="3429"/>
                    <a:pt x="3249" y="3447"/>
                    <a:pt x="3382" y="3447"/>
                  </a:cubicBezTo>
                  <a:cubicBezTo>
                    <a:pt x="3561" y="4044"/>
                    <a:pt x="3660" y="4581"/>
                    <a:pt x="3680" y="5158"/>
                  </a:cubicBezTo>
                  <a:cubicBezTo>
                    <a:pt x="3720" y="5555"/>
                    <a:pt x="3740" y="5953"/>
                    <a:pt x="3780" y="6351"/>
                  </a:cubicBezTo>
                  <a:cubicBezTo>
                    <a:pt x="3819" y="6530"/>
                    <a:pt x="3839" y="6669"/>
                    <a:pt x="3839" y="6848"/>
                  </a:cubicBezTo>
                  <a:cubicBezTo>
                    <a:pt x="3879" y="7525"/>
                    <a:pt x="3959" y="8181"/>
                    <a:pt x="4018" y="8838"/>
                  </a:cubicBezTo>
                  <a:cubicBezTo>
                    <a:pt x="4038" y="9017"/>
                    <a:pt x="4118" y="9116"/>
                    <a:pt x="4277" y="9136"/>
                  </a:cubicBezTo>
                  <a:cubicBezTo>
                    <a:pt x="4376" y="9156"/>
                    <a:pt x="4516" y="9156"/>
                    <a:pt x="4615" y="9156"/>
                  </a:cubicBezTo>
                  <a:cubicBezTo>
                    <a:pt x="5311" y="9156"/>
                    <a:pt x="6028" y="9136"/>
                    <a:pt x="6724" y="9136"/>
                  </a:cubicBezTo>
                  <a:cubicBezTo>
                    <a:pt x="6764" y="9136"/>
                    <a:pt x="6823" y="9116"/>
                    <a:pt x="6923" y="9057"/>
                  </a:cubicBezTo>
                  <a:cubicBezTo>
                    <a:pt x="6943" y="8778"/>
                    <a:pt x="7002" y="8519"/>
                    <a:pt x="7002" y="8221"/>
                  </a:cubicBezTo>
                  <a:cubicBezTo>
                    <a:pt x="7022" y="6769"/>
                    <a:pt x="6963" y="5337"/>
                    <a:pt x="6843" y="3884"/>
                  </a:cubicBezTo>
                  <a:cubicBezTo>
                    <a:pt x="6823" y="3646"/>
                    <a:pt x="6764" y="3387"/>
                    <a:pt x="6923" y="3148"/>
                  </a:cubicBezTo>
                  <a:cubicBezTo>
                    <a:pt x="7044" y="3093"/>
                    <a:pt x="7178" y="3081"/>
                    <a:pt x="7311" y="3081"/>
                  </a:cubicBezTo>
                  <a:cubicBezTo>
                    <a:pt x="7417" y="3081"/>
                    <a:pt x="7522" y="3089"/>
                    <a:pt x="7619" y="3089"/>
                  </a:cubicBezTo>
                  <a:cubicBezTo>
                    <a:pt x="7997" y="3089"/>
                    <a:pt x="8395" y="3109"/>
                    <a:pt x="8753" y="3109"/>
                  </a:cubicBezTo>
                  <a:cubicBezTo>
                    <a:pt x="8852" y="3109"/>
                    <a:pt x="8952" y="3089"/>
                    <a:pt x="9051" y="3069"/>
                  </a:cubicBezTo>
                  <a:cubicBezTo>
                    <a:pt x="9151" y="2810"/>
                    <a:pt x="9091" y="2552"/>
                    <a:pt x="9091" y="2273"/>
                  </a:cubicBezTo>
                  <a:cubicBezTo>
                    <a:pt x="9051" y="1855"/>
                    <a:pt x="9031" y="1458"/>
                    <a:pt x="9011" y="1020"/>
                  </a:cubicBezTo>
                  <a:cubicBezTo>
                    <a:pt x="9011" y="821"/>
                    <a:pt x="9011" y="622"/>
                    <a:pt x="8992" y="423"/>
                  </a:cubicBezTo>
                  <a:cubicBezTo>
                    <a:pt x="8992" y="324"/>
                    <a:pt x="8932" y="224"/>
                    <a:pt x="8912" y="125"/>
                  </a:cubicBezTo>
                  <a:cubicBezTo>
                    <a:pt x="8633" y="19"/>
                    <a:pt x="8346" y="1"/>
                    <a:pt x="8068"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2" name="Google Shape;652;p19"/>
          <p:cNvSpPr txBox="1"/>
          <p:nvPr/>
        </p:nvSpPr>
        <p:spPr>
          <a:xfrm>
            <a:off x="815888" y="4079941"/>
            <a:ext cx="1254600" cy="744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200" b="0" i="0" u="none" strike="noStrike" kern="0" cap="none" spc="0" normalizeH="0" baseline="0" noProof="0" dirty="0">
                <a:ln>
                  <a:noFill/>
                </a:ln>
                <a:solidFill>
                  <a:srgbClr val="000000"/>
                </a:solidFill>
                <a:effectLst/>
                <a:uLnTx/>
                <a:uFillTx/>
                <a:latin typeface="Roboto"/>
                <a:ea typeface="Roboto"/>
                <a:cs typeface="Roboto"/>
                <a:sym typeface="Roboto"/>
              </a:rPr>
              <a:t>Intern to CITO</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53" name="Google Shape;653;p19"/>
          <p:cNvSpPr txBox="1"/>
          <p:nvPr/>
        </p:nvSpPr>
        <p:spPr>
          <a:xfrm>
            <a:off x="3949387" y="4079953"/>
            <a:ext cx="1254600" cy="744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200" b="0" i="0" u="none" strike="noStrike" kern="0" cap="none" spc="0" normalizeH="0" baseline="0" noProof="0" dirty="0">
                <a:ln>
                  <a:noFill/>
                </a:ln>
                <a:solidFill>
                  <a:srgbClr val="000000"/>
                </a:solidFill>
                <a:effectLst/>
                <a:uLnTx/>
                <a:uFillTx/>
                <a:latin typeface="Roboto"/>
                <a:ea typeface="Roboto"/>
                <a:cs typeface="Roboto"/>
                <a:sym typeface="Roboto"/>
              </a:rPr>
              <a:t>Office Boy to Sales Executive </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54" name="Google Shape;654;p19"/>
          <p:cNvSpPr txBox="1"/>
          <p:nvPr/>
        </p:nvSpPr>
        <p:spPr>
          <a:xfrm>
            <a:off x="2382637" y="4079924"/>
            <a:ext cx="1254600" cy="744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200" b="0" i="0" u="none" strike="noStrike" kern="0" cap="none" spc="0" normalizeH="0" baseline="0" noProof="0" dirty="0">
                <a:ln>
                  <a:noFill/>
                </a:ln>
                <a:solidFill>
                  <a:srgbClr val="000000"/>
                </a:solidFill>
                <a:effectLst/>
                <a:uLnTx/>
                <a:uFillTx/>
                <a:latin typeface="Roboto"/>
                <a:ea typeface="Roboto"/>
                <a:cs typeface="Roboto"/>
                <a:sym typeface="Roboto"/>
              </a:rPr>
              <a:t>Accountant to CWO</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55" name="Google Shape;655;p19"/>
          <p:cNvSpPr txBox="1"/>
          <p:nvPr/>
        </p:nvSpPr>
        <p:spPr>
          <a:xfrm>
            <a:off x="5516137" y="4079954"/>
            <a:ext cx="1254600" cy="744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Roboto"/>
                <a:ea typeface="Roboto"/>
                <a:cs typeface="Roboto"/>
                <a:sym typeface="Roboto"/>
              </a:rPr>
              <a:t>Intern to Section Head (Digital Marketing)</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1600"/>
              </a:spcBef>
              <a:spcAft>
                <a:spcPts val="160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56" name="Google Shape;656;p19"/>
          <p:cNvSpPr txBox="1"/>
          <p:nvPr/>
        </p:nvSpPr>
        <p:spPr>
          <a:xfrm>
            <a:off x="7082887" y="4079933"/>
            <a:ext cx="1254600" cy="744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200" b="0" i="0" u="none" strike="noStrike" kern="0" cap="none" spc="0" normalizeH="0" baseline="0" noProof="0" dirty="0">
                <a:ln>
                  <a:noFill/>
                </a:ln>
                <a:solidFill>
                  <a:srgbClr val="000000"/>
                </a:solidFill>
                <a:effectLst/>
                <a:uLnTx/>
                <a:uFillTx/>
                <a:latin typeface="Roboto"/>
                <a:ea typeface="Roboto"/>
                <a:cs typeface="Roboto"/>
                <a:sym typeface="Roboto"/>
              </a:rPr>
              <a:t>Coordinator to Manager Sales </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57" name="Google Shape;657;p19"/>
          <p:cNvSpPr txBox="1"/>
          <p:nvPr/>
        </p:nvSpPr>
        <p:spPr>
          <a:xfrm>
            <a:off x="815888" y="3727502"/>
            <a:ext cx="1254600" cy="41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434782"/>
                </a:solidFill>
                <a:effectLst/>
                <a:uLnTx/>
                <a:uFillTx/>
                <a:latin typeface="Fira Sans Extra Condensed"/>
                <a:ea typeface="Fira Sans Extra Condensed"/>
                <a:cs typeface="Fira Sans Extra Condensed"/>
                <a:sym typeface="Fira Sans Extra Condensed"/>
              </a:rPr>
              <a:t>Mr. Irfan</a:t>
            </a:r>
            <a:endParaRPr kumimoji="0" sz="2000" b="1" i="0" u="none" strike="noStrike" kern="0" cap="none" spc="0" normalizeH="0" baseline="0" noProof="0" dirty="0">
              <a:ln>
                <a:noFill/>
              </a:ln>
              <a:solidFill>
                <a:srgbClr val="434782"/>
              </a:solidFill>
              <a:effectLst/>
              <a:uLnTx/>
              <a:uFillTx/>
              <a:latin typeface="Fira Sans Extra Condensed"/>
              <a:ea typeface="Fira Sans Extra Condensed"/>
              <a:cs typeface="Fira Sans Extra Condensed"/>
              <a:sym typeface="Fira Sans Extra Condensed"/>
            </a:endParaRPr>
          </a:p>
        </p:txBody>
      </p:sp>
      <p:sp>
        <p:nvSpPr>
          <p:cNvPr id="658" name="Google Shape;658;p19"/>
          <p:cNvSpPr txBox="1"/>
          <p:nvPr/>
        </p:nvSpPr>
        <p:spPr>
          <a:xfrm>
            <a:off x="3949387" y="3727509"/>
            <a:ext cx="1254600" cy="41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CCC3EB"/>
                </a:solidFill>
                <a:effectLst/>
                <a:uLnTx/>
                <a:uFillTx/>
                <a:latin typeface="Fira Sans Extra Condensed"/>
                <a:ea typeface="Fira Sans Extra Condensed"/>
                <a:cs typeface="Fira Sans Extra Condensed"/>
                <a:sym typeface="Fira Sans Extra Condensed"/>
              </a:rPr>
              <a:t>Mr. Amin</a:t>
            </a:r>
            <a:endParaRPr kumimoji="0" sz="2000" b="1" i="0" u="none" strike="noStrike" kern="0" cap="none" spc="0" normalizeH="0" baseline="0" noProof="0" dirty="0">
              <a:ln>
                <a:noFill/>
              </a:ln>
              <a:solidFill>
                <a:srgbClr val="CCC3EB"/>
              </a:solidFill>
              <a:effectLst/>
              <a:uLnTx/>
              <a:uFillTx/>
              <a:latin typeface="Fira Sans Extra Condensed"/>
              <a:ea typeface="Fira Sans Extra Condensed"/>
              <a:cs typeface="Fira Sans Extra Condensed"/>
              <a:sym typeface="Fira Sans Extra Condensed"/>
            </a:endParaRPr>
          </a:p>
        </p:txBody>
      </p:sp>
      <p:sp>
        <p:nvSpPr>
          <p:cNvPr id="659" name="Google Shape;659;p19"/>
          <p:cNvSpPr txBox="1"/>
          <p:nvPr/>
        </p:nvSpPr>
        <p:spPr>
          <a:xfrm>
            <a:off x="2382637" y="3727493"/>
            <a:ext cx="1254600" cy="41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948CD3"/>
                </a:solidFill>
                <a:effectLst/>
                <a:uLnTx/>
                <a:uFillTx/>
                <a:latin typeface="Fira Sans Extra Condensed"/>
                <a:ea typeface="Fira Sans Extra Condensed"/>
                <a:cs typeface="Fira Sans Extra Condensed"/>
                <a:sym typeface="Fira Sans Extra Condensed"/>
              </a:rPr>
              <a:t>Mr. </a:t>
            </a:r>
            <a:r>
              <a:rPr kumimoji="0" lang="en" sz="2000" b="1" i="0" u="none" strike="noStrike" kern="0" cap="none" spc="0" normalizeH="0" baseline="0" noProof="0" dirty="0" err="1">
                <a:ln>
                  <a:noFill/>
                </a:ln>
                <a:solidFill>
                  <a:srgbClr val="948CD3"/>
                </a:solidFill>
                <a:effectLst/>
                <a:uLnTx/>
                <a:uFillTx/>
                <a:latin typeface="Fira Sans Extra Condensed"/>
                <a:ea typeface="Fira Sans Extra Condensed"/>
                <a:cs typeface="Fira Sans Extra Condensed"/>
                <a:sym typeface="Fira Sans Extra Condensed"/>
              </a:rPr>
              <a:t>Alam</a:t>
            </a:r>
            <a:r>
              <a:rPr kumimoji="0" lang="en" sz="2000" b="1" i="0" u="none" strike="noStrike" kern="0" cap="none" spc="0" normalizeH="0" baseline="0" noProof="0" dirty="0">
                <a:ln>
                  <a:noFill/>
                </a:ln>
                <a:solidFill>
                  <a:srgbClr val="948CD3"/>
                </a:solidFill>
                <a:effectLst/>
                <a:uLnTx/>
                <a:uFillTx/>
                <a:latin typeface="Fira Sans Extra Condensed"/>
                <a:ea typeface="Fira Sans Extra Condensed"/>
                <a:cs typeface="Fira Sans Extra Condensed"/>
                <a:sym typeface="Fira Sans Extra Condensed"/>
              </a:rPr>
              <a:t> </a:t>
            </a:r>
            <a:endParaRPr kumimoji="0" sz="2000" b="1" i="0" u="none" strike="noStrike" kern="0" cap="none" spc="0" normalizeH="0" baseline="0" noProof="0" dirty="0">
              <a:ln>
                <a:noFill/>
              </a:ln>
              <a:solidFill>
                <a:srgbClr val="948CD3"/>
              </a:solidFill>
              <a:effectLst/>
              <a:uLnTx/>
              <a:uFillTx/>
              <a:latin typeface="Fira Sans Extra Condensed"/>
              <a:ea typeface="Fira Sans Extra Condensed"/>
              <a:cs typeface="Fira Sans Extra Condensed"/>
              <a:sym typeface="Fira Sans Extra Condensed"/>
            </a:endParaRPr>
          </a:p>
        </p:txBody>
      </p:sp>
      <p:sp>
        <p:nvSpPr>
          <p:cNvPr id="660" name="Google Shape;660;p19"/>
          <p:cNvSpPr txBox="1"/>
          <p:nvPr/>
        </p:nvSpPr>
        <p:spPr>
          <a:xfrm>
            <a:off x="5516137" y="3727509"/>
            <a:ext cx="1254600" cy="41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0A6A6"/>
                </a:solidFill>
                <a:effectLst/>
                <a:uLnTx/>
                <a:uFillTx/>
                <a:latin typeface="Fira Sans Extra Condensed"/>
                <a:ea typeface="Fira Sans Extra Condensed"/>
                <a:cs typeface="Fira Sans Extra Condensed"/>
                <a:sym typeface="Fira Sans Extra Condensed"/>
              </a:rPr>
              <a:t>Ms. </a:t>
            </a:r>
            <a:r>
              <a:rPr kumimoji="0" lang="en" sz="2000" b="1" i="0" u="none" strike="noStrike" kern="0" cap="none" spc="0" normalizeH="0" baseline="0" noProof="0" dirty="0" err="1">
                <a:ln>
                  <a:noFill/>
                </a:ln>
                <a:solidFill>
                  <a:srgbClr val="F0A6A6"/>
                </a:solidFill>
                <a:effectLst/>
                <a:uLnTx/>
                <a:uFillTx/>
                <a:latin typeface="Fira Sans Extra Condensed"/>
                <a:ea typeface="Fira Sans Extra Condensed"/>
                <a:cs typeface="Fira Sans Extra Condensed"/>
                <a:sym typeface="Fira Sans Extra Condensed"/>
              </a:rPr>
              <a:t>Iqra</a:t>
            </a:r>
            <a:endParaRPr kumimoji="0" sz="2000" b="1" i="0" u="none" strike="noStrike" kern="0" cap="none" spc="0" normalizeH="0" baseline="0" noProof="0" dirty="0">
              <a:ln>
                <a:noFill/>
              </a:ln>
              <a:solidFill>
                <a:srgbClr val="F0A6A6"/>
              </a:solidFill>
              <a:effectLst/>
              <a:uLnTx/>
              <a:uFillTx/>
              <a:latin typeface="Fira Sans Extra Condensed"/>
              <a:ea typeface="Fira Sans Extra Condensed"/>
              <a:cs typeface="Fira Sans Extra Condensed"/>
              <a:sym typeface="Fira Sans Extra Condensed"/>
            </a:endParaRPr>
          </a:p>
        </p:txBody>
      </p:sp>
      <p:sp>
        <p:nvSpPr>
          <p:cNvPr id="661" name="Google Shape;661;p19"/>
          <p:cNvSpPr txBox="1"/>
          <p:nvPr/>
        </p:nvSpPr>
        <p:spPr>
          <a:xfrm>
            <a:off x="7082887" y="3727497"/>
            <a:ext cx="1254600" cy="41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EE7A7D"/>
                </a:solidFill>
                <a:effectLst/>
                <a:uLnTx/>
                <a:uFillTx/>
                <a:latin typeface="Fira Sans Extra Condensed"/>
                <a:ea typeface="Fira Sans Extra Condensed"/>
                <a:cs typeface="Fira Sans Extra Condensed"/>
                <a:sym typeface="Fira Sans Extra Condensed"/>
              </a:rPr>
              <a:t>Ms. Falak</a:t>
            </a:r>
            <a:endParaRPr kumimoji="0" sz="2000" b="1" i="0" u="none" strike="noStrike" kern="0" cap="none" spc="0" normalizeH="0" baseline="0" noProof="0" dirty="0">
              <a:ln>
                <a:noFill/>
              </a:ln>
              <a:solidFill>
                <a:srgbClr val="EE7A7D"/>
              </a:solidFill>
              <a:effectLst/>
              <a:uLnTx/>
              <a:uFillTx/>
              <a:latin typeface="Fira Sans Extra Condensed"/>
              <a:ea typeface="Fira Sans Extra Condensed"/>
              <a:cs typeface="Fira Sans Extra Condensed"/>
              <a:sym typeface="Fira Sans Extra Condensed"/>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879933" y="2105406"/>
            <a:ext cx="5982056" cy="932688"/>
          </a:xfrm>
        </p:spPr>
        <p:txBody>
          <a:bodyPr rtlCol="0"/>
          <a:lstStyle/>
          <a:p>
            <a:pPr rtl="0"/>
            <a:r>
              <a:rPr lang="en-GB" dirty="0"/>
              <a:t>The Industry-Academia Skills Gap</a:t>
            </a:r>
          </a:p>
        </p:txBody>
      </p:sp>
    </p:spTree>
    <p:extLst>
      <p:ext uri="{BB962C8B-B14F-4D97-AF65-F5344CB8AC3E}">
        <p14:creationId xmlns:p14="http://schemas.microsoft.com/office/powerpoint/2010/main" val="3946934594"/>
      </p:ext>
    </p:extLst>
  </p:cSld>
  <p:clrMapOvr>
    <a:overrideClrMapping bg1="lt1" tx1="dk1" bg2="lt2" tx2="dk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rtlCol="0"/>
          <a:lstStyle/>
          <a:p>
            <a:pPr rtl="0"/>
            <a:fld id="{C263D6C4-4840-40CC-AC84-17E24B3B7BDE}" type="slidenum">
              <a:rPr lang="en-GB" smtClean="0"/>
              <a:pPr rtl="0"/>
              <a:t>9</a:t>
            </a:fld>
            <a:endParaRPr lang="en-GB"/>
          </a:p>
        </p:txBody>
      </p:sp>
      <p:graphicFrame>
        <p:nvGraphicFramePr>
          <p:cNvPr id="9" name="Table 9">
            <a:extLst>
              <a:ext uri="{FF2B5EF4-FFF2-40B4-BE49-F238E27FC236}">
                <a16:creationId xmlns:a16="http://schemas.microsoft.com/office/drawing/2014/main" id="{954C2822-BA2E-C5B7-7AAD-F68B15BFB3FF}"/>
              </a:ext>
            </a:extLst>
          </p:cNvPr>
          <p:cNvGraphicFramePr>
            <a:graphicFrameLocks noGrp="1"/>
          </p:cNvGraphicFramePr>
          <p:nvPr/>
        </p:nvGraphicFramePr>
        <p:xfrm>
          <a:off x="37505" y="0"/>
          <a:ext cx="9068992" cy="5143498"/>
        </p:xfrm>
        <a:graphic>
          <a:graphicData uri="http://schemas.openxmlformats.org/drawingml/2006/table">
            <a:tbl>
              <a:tblPr firstRow="1" bandRow="1">
                <a:tableStyleId>{35758FB7-9AC5-4552-8A53-C91805E547FA}</a:tableStyleId>
              </a:tblPr>
              <a:tblGrid>
                <a:gridCol w="4534496">
                  <a:extLst>
                    <a:ext uri="{9D8B030D-6E8A-4147-A177-3AD203B41FA5}">
                      <a16:colId xmlns:a16="http://schemas.microsoft.com/office/drawing/2014/main" val="188527219"/>
                    </a:ext>
                  </a:extLst>
                </a:gridCol>
                <a:gridCol w="4534496">
                  <a:extLst>
                    <a:ext uri="{9D8B030D-6E8A-4147-A177-3AD203B41FA5}">
                      <a16:colId xmlns:a16="http://schemas.microsoft.com/office/drawing/2014/main" val="1474372670"/>
                    </a:ext>
                  </a:extLst>
                </a:gridCol>
              </a:tblGrid>
              <a:tr h="393468">
                <a:tc>
                  <a:txBody>
                    <a:bodyPr/>
                    <a:lstStyle/>
                    <a:p>
                      <a:r>
                        <a:rPr lang="en-PK" sz="1100" dirty="0">
                          <a:solidFill>
                            <a:schemeClr val="bg1"/>
                          </a:solidFill>
                        </a:rPr>
                        <a:t>Offered Skills- Acedemia</a:t>
                      </a:r>
                    </a:p>
                  </a:txBody>
                  <a:tcPr marL="68580" marR="68580" marT="34290" marB="34290"/>
                </a:tc>
                <a:tc>
                  <a:txBody>
                    <a:bodyPr/>
                    <a:lstStyle/>
                    <a:p>
                      <a:r>
                        <a:rPr lang="en-PK" sz="1100" dirty="0">
                          <a:solidFill>
                            <a:schemeClr val="bg1"/>
                          </a:solidFill>
                        </a:rPr>
                        <a:t>In-Demand skills- Industry</a:t>
                      </a:r>
                    </a:p>
                  </a:txBody>
                  <a:tcPr marL="68580" marR="68580" marT="34290" marB="34290"/>
                </a:tc>
                <a:extLst>
                  <a:ext uri="{0D108BD9-81ED-4DB2-BD59-A6C34878D82A}">
                    <a16:rowId xmlns:a16="http://schemas.microsoft.com/office/drawing/2014/main" val="2162020366"/>
                  </a:ext>
                </a:extLst>
              </a:tr>
              <a:tr h="393468">
                <a:tc>
                  <a:txBody>
                    <a:bodyPr/>
                    <a:lstStyle/>
                    <a:p>
                      <a:r>
                        <a:rPr lang="en-PK" sz="1100" dirty="0">
                          <a:solidFill>
                            <a:schemeClr val="bg1"/>
                          </a:solidFill>
                        </a:rPr>
                        <a:t>Java, Window based applications</a:t>
                      </a:r>
                    </a:p>
                  </a:txBody>
                  <a:tcPr marL="68580" marR="68580" marT="34290" marB="34290"/>
                </a:tc>
                <a:tc>
                  <a:txBody>
                    <a:bodyPr/>
                    <a:lstStyle/>
                    <a:p>
                      <a:r>
                        <a:rPr lang="en-PK" sz="1100" dirty="0">
                          <a:solidFill>
                            <a:schemeClr val="bg1"/>
                          </a:solidFill>
                        </a:rPr>
                        <a:t>Product based knowledge Required SAP, Oracle</a:t>
                      </a:r>
                    </a:p>
                  </a:txBody>
                  <a:tcPr marL="68580" marR="68580" marT="34290" marB="34290"/>
                </a:tc>
                <a:extLst>
                  <a:ext uri="{0D108BD9-81ED-4DB2-BD59-A6C34878D82A}">
                    <a16:rowId xmlns:a16="http://schemas.microsoft.com/office/drawing/2014/main" val="186045926"/>
                  </a:ext>
                </a:extLst>
              </a:tr>
              <a:tr h="555052">
                <a:tc>
                  <a:txBody>
                    <a:bodyPr/>
                    <a:lstStyle/>
                    <a:p>
                      <a:r>
                        <a:rPr lang="en-PK" sz="1100" dirty="0">
                          <a:solidFill>
                            <a:schemeClr val="bg1"/>
                          </a:solidFill>
                        </a:rPr>
                        <a:t>Static/ Mini Mobile application</a:t>
                      </a:r>
                    </a:p>
                  </a:txBody>
                  <a:tcPr marL="68580" marR="68580" marT="34290" marB="34290"/>
                </a:tc>
                <a:tc>
                  <a:txBody>
                    <a:bodyPr/>
                    <a:lstStyle/>
                    <a:p>
                      <a:r>
                        <a:rPr lang="en-PK" sz="1100" dirty="0">
                          <a:solidFill>
                            <a:schemeClr val="bg1"/>
                          </a:solidFill>
                        </a:rPr>
                        <a:t>Flutter/ AWS/ Re-Acnative with Client Server integration with industries ERP</a:t>
                      </a:r>
                    </a:p>
                  </a:txBody>
                  <a:tcPr marL="68580" marR="68580" marT="34290" marB="34290"/>
                </a:tc>
                <a:extLst>
                  <a:ext uri="{0D108BD9-81ED-4DB2-BD59-A6C34878D82A}">
                    <a16:rowId xmlns:a16="http://schemas.microsoft.com/office/drawing/2014/main" val="3440048193"/>
                  </a:ext>
                </a:extLst>
              </a:tr>
              <a:tr h="393468">
                <a:tc>
                  <a:txBody>
                    <a:bodyPr/>
                    <a:lstStyle/>
                    <a:p>
                      <a:r>
                        <a:rPr lang="en-PK" sz="1100" dirty="0">
                          <a:solidFill>
                            <a:schemeClr val="bg1"/>
                          </a:solidFill>
                        </a:rPr>
                        <a:t>C/ C++</a:t>
                      </a:r>
                    </a:p>
                  </a:txBody>
                  <a:tcPr marL="68580" marR="68580" marT="34290" marB="34290"/>
                </a:tc>
                <a:tc>
                  <a:txBody>
                    <a:bodyPr/>
                    <a:lstStyle/>
                    <a:p>
                      <a:r>
                        <a:rPr lang="en-PK" sz="1100" dirty="0">
                          <a:solidFill>
                            <a:schemeClr val="bg1"/>
                          </a:solidFill>
                        </a:rPr>
                        <a:t>C#/ C</a:t>
                      </a:r>
                      <a:r>
                        <a:rPr lang="en-GB" sz="1100" dirty="0">
                          <a:solidFill>
                            <a:schemeClr val="bg1"/>
                          </a:solidFill>
                        </a:rPr>
                        <a:t>s</a:t>
                      </a:r>
                      <a:r>
                        <a:rPr lang="en-PK" sz="1100" dirty="0">
                          <a:solidFill>
                            <a:schemeClr val="bg1"/>
                          </a:solidFill>
                        </a:rPr>
                        <a:t>harp with Machine integration</a:t>
                      </a:r>
                    </a:p>
                  </a:txBody>
                  <a:tcPr marL="68580" marR="68580" marT="34290" marB="34290"/>
                </a:tc>
                <a:extLst>
                  <a:ext uri="{0D108BD9-81ED-4DB2-BD59-A6C34878D82A}">
                    <a16:rowId xmlns:a16="http://schemas.microsoft.com/office/drawing/2014/main" val="4252407024"/>
                  </a:ext>
                </a:extLst>
              </a:tr>
              <a:tr h="492182">
                <a:tc>
                  <a:txBody>
                    <a:bodyPr/>
                    <a:lstStyle/>
                    <a:p>
                      <a:r>
                        <a:rPr lang="en-PK" sz="1100" dirty="0">
                          <a:solidFill>
                            <a:schemeClr val="bg1"/>
                          </a:solidFill>
                        </a:rPr>
                        <a:t>Wordpress</a:t>
                      </a:r>
                    </a:p>
                  </a:txBody>
                  <a:tcPr marL="68580" marR="68580" marT="34290" marB="34290"/>
                </a:tc>
                <a:tc>
                  <a:txBody>
                    <a:bodyPr/>
                    <a:lstStyle/>
                    <a:p>
                      <a:r>
                        <a:rPr lang="en-PK" sz="1100" dirty="0">
                          <a:solidFill>
                            <a:schemeClr val="bg1"/>
                          </a:solidFill>
                        </a:rPr>
                        <a:t>Laravel, Codignitor with Server database not on local host</a:t>
                      </a:r>
                    </a:p>
                  </a:txBody>
                  <a:tcPr marL="68580" marR="68580" marT="34290" marB="34290"/>
                </a:tc>
                <a:extLst>
                  <a:ext uri="{0D108BD9-81ED-4DB2-BD59-A6C34878D82A}">
                    <a16:rowId xmlns:a16="http://schemas.microsoft.com/office/drawing/2014/main" val="4131338992"/>
                  </a:ext>
                </a:extLst>
              </a:tr>
              <a:tr h="393468">
                <a:tc>
                  <a:txBody>
                    <a:bodyPr/>
                    <a:lstStyle/>
                    <a:p>
                      <a:r>
                        <a:rPr lang="en-PK" sz="1100" dirty="0">
                          <a:solidFill>
                            <a:schemeClr val="bg1"/>
                          </a:solidFill>
                        </a:rPr>
                        <a:t>MATLAB</a:t>
                      </a:r>
                    </a:p>
                  </a:txBody>
                  <a:tcPr marL="68580" marR="68580" marT="34290" marB="34290"/>
                </a:tc>
                <a:tc>
                  <a:txBody>
                    <a:bodyPr/>
                    <a:lstStyle/>
                    <a:p>
                      <a:r>
                        <a:rPr lang="en-PK" sz="1100" dirty="0">
                          <a:solidFill>
                            <a:schemeClr val="bg1"/>
                          </a:solidFill>
                        </a:rPr>
                        <a:t>SQL Server Administration/ DBA/ Crystal Reports</a:t>
                      </a:r>
                    </a:p>
                  </a:txBody>
                  <a:tcPr marL="68580" marR="68580" marT="34290" marB="34290"/>
                </a:tc>
                <a:extLst>
                  <a:ext uri="{0D108BD9-81ED-4DB2-BD59-A6C34878D82A}">
                    <a16:rowId xmlns:a16="http://schemas.microsoft.com/office/drawing/2014/main" val="220363277"/>
                  </a:ext>
                </a:extLst>
              </a:tr>
              <a:tr h="393468">
                <a:tc>
                  <a:txBody>
                    <a:bodyPr/>
                    <a:lstStyle/>
                    <a:p>
                      <a:r>
                        <a:rPr lang="en-PK" sz="1100" dirty="0">
                          <a:solidFill>
                            <a:schemeClr val="bg1"/>
                          </a:solidFill>
                        </a:rPr>
                        <a:t>Paython</a:t>
                      </a:r>
                    </a:p>
                  </a:txBody>
                  <a:tcPr marL="68580" marR="68580" marT="34290" marB="34290"/>
                </a:tc>
                <a:tc>
                  <a:txBody>
                    <a:bodyPr/>
                    <a:lstStyle/>
                    <a:p>
                      <a:r>
                        <a:rPr lang="en-PK" sz="1100" dirty="0">
                          <a:solidFill>
                            <a:schemeClr val="bg1"/>
                          </a:solidFill>
                        </a:rPr>
                        <a:t>GCM, FCM, Sift/ IoS, Macbook or apple products</a:t>
                      </a:r>
                    </a:p>
                  </a:txBody>
                  <a:tcPr marL="68580" marR="68580" marT="34290" marB="34290"/>
                </a:tc>
                <a:extLst>
                  <a:ext uri="{0D108BD9-81ED-4DB2-BD59-A6C34878D82A}">
                    <a16:rowId xmlns:a16="http://schemas.microsoft.com/office/drawing/2014/main" val="3383433450"/>
                  </a:ext>
                </a:extLst>
              </a:tr>
              <a:tr h="393468">
                <a:tc>
                  <a:txBody>
                    <a:bodyPr/>
                    <a:lstStyle/>
                    <a:p>
                      <a:r>
                        <a:rPr lang="en-PK" sz="1100" dirty="0">
                          <a:solidFill>
                            <a:schemeClr val="bg1"/>
                          </a:solidFill>
                        </a:rPr>
                        <a:t>MySQL, VBA, SPSS</a:t>
                      </a:r>
                    </a:p>
                  </a:txBody>
                  <a:tcPr marL="68580" marR="68580" marT="34290" marB="34290"/>
                </a:tc>
                <a:tc>
                  <a:txBody>
                    <a:bodyPr/>
                    <a:lstStyle/>
                    <a:p>
                      <a:r>
                        <a:rPr lang="en-PK" sz="1100" dirty="0">
                          <a:solidFill>
                            <a:schemeClr val="bg1"/>
                          </a:solidFill>
                        </a:rPr>
                        <a:t>Microsoft Azure</a:t>
                      </a:r>
                    </a:p>
                  </a:txBody>
                  <a:tcPr marL="68580" marR="68580" marT="34290" marB="34290"/>
                </a:tc>
                <a:extLst>
                  <a:ext uri="{0D108BD9-81ED-4DB2-BD59-A6C34878D82A}">
                    <a16:rowId xmlns:a16="http://schemas.microsoft.com/office/drawing/2014/main" val="1448206721"/>
                  </a:ext>
                </a:extLst>
              </a:tr>
              <a:tr h="393468">
                <a:tc>
                  <a:txBody>
                    <a:bodyPr/>
                    <a:lstStyle/>
                    <a:p>
                      <a:r>
                        <a:rPr lang="en-PK" sz="1100" dirty="0">
                          <a:solidFill>
                            <a:schemeClr val="bg1"/>
                          </a:solidFill>
                        </a:rPr>
                        <a:t>PHP</a:t>
                      </a:r>
                    </a:p>
                  </a:txBody>
                  <a:tcPr marL="68580" marR="68580" marT="34290" marB="34290"/>
                </a:tc>
                <a:tc>
                  <a:txBody>
                    <a:bodyPr/>
                    <a:lstStyle/>
                    <a:p>
                      <a:r>
                        <a:rPr lang="en-PK" sz="1100" dirty="0">
                          <a:solidFill>
                            <a:schemeClr val="bg1"/>
                          </a:solidFill>
                        </a:rPr>
                        <a:t>Personality, Attitude and Work ethics</a:t>
                      </a:r>
                    </a:p>
                  </a:txBody>
                  <a:tcPr marL="68580" marR="68580" marT="34290" marB="34290"/>
                </a:tc>
                <a:extLst>
                  <a:ext uri="{0D108BD9-81ED-4DB2-BD59-A6C34878D82A}">
                    <a16:rowId xmlns:a16="http://schemas.microsoft.com/office/drawing/2014/main" val="2287659103"/>
                  </a:ext>
                </a:extLst>
              </a:tr>
              <a:tr h="393468">
                <a:tc>
                  <a:txBody>
                    <a:bodyPr/>
                    <a:lstStyle/>
                    <a:p>
                      <a:r>
                        <a:rPr lang="en-PK" sz="1100" dirty="0">
                          <a:solidFill>
                            <a:schemeClr val="bg1"/>
                          </a:solidFill>
                        </a:rPr>
                        <a:t>Unity, Research Based FYP</a:t>
                      </a:r>
                    </a:p>
                  </a:txBody>
                  <a:tcPr marL="68580" marR="68580" marT="34290" marB="34290"/>
                </a:tc>
                <a:tc>
                  <a:txBody>
                    <a:bodyPr/>
                    <a:lstStyle/>
                    <a:p>
                      <a:r>
                        <a:rPr lang="en-PK" sz="1100" dirty="0">
                          <a:solidFill>
                            <a:schemeClr val="bg1"/>
                          </a:solidFill>
                        </a:rPr>
                        <a:t>Problem solving, ability to learn and adaptability</a:t>
                      </a:r>
                    </a:p>
                  </a:txBody>
                  <a:tcPr marL="68580" marR="68580" marT="34290" marB="34290"/>
                </a:tc>
                <a:extLst>
                  <a:ext uri="{0D108BD9-81ED-4DB2-BD59-A6C34878D82A}">
                    <a16:rowId xmlns:a16="http://schemas.microsoft.com/office/drawing/2014/main" val="2302882557"/>
                  </a:ext>
                </a:extLst>
              </a:tr>
              <a:tr h="555052">
                <a:tc>
                  <a:txBody>
                    <a:bodyPr/>
                    <a:lstStyle/>
                    <a:p>
                      <a:r>
                        <a:rPr lang="en-PK" sz="1100" dirty="0">
                          <a:solidFill>
                            <a:schemeClr val="bg1"/>
                          </a:solidFill>
                        </a:rPr>
                        <a:t>Start project in 6th or 7th semester</a:t>
                      </a:r>
                    </a:p>
                  </a:txBody>
                  <a:tcPr marL="68580" marR="68580" marT="34290" marB="34290"/>
                </a:tc>
                <a:tc>
                  <a:txBody>
                    <a:bodyPr/>
                    <a:lstStyle/>
                    <a:p>
                      <a:r>
                        <a:rPr lang="en-PK" sz="1100" dirty="0">
                          <a:solidFill>
                            <a:schemeClr val="bg1"/>
                          </a:solidFill>
                        </a:rPr>
                        <a:t>Start project and tools from 2nd or 3rd semester with relgular visit to relevant firm</a:t>
                      </a:r>
                    </a:p>
                  </a:txBody>
                  <a:tcPr marL="68580" marR="68580" marT="34290" marB="34290"/>
                </a:tc>
                <a:extLst>
                  <a:ext uri="{0D108BD9-81ED-4DB2-BD59-A6C34878D82A}">
                    <a16:rowId xmlns:a16="http://schemas.microsoft.com/office/drawing/2014/main" val="87771486"/>
                  </a:ext>
                </a:extLst>
              </a:tr>
              <a:tr h="393468">
                <a:tc>
                  <a:txBody>
                    <a:bodyPr/>
                    <a:lstStyle/>
                    <a:p>
                      <a:r>
                        <a:rPr lang="en-PK" sz="1100" dirty="0">
                          <a:solidFill>
                            <a:schemeClr val="bg1"/>
                          </a:solidFill>
                        </a:rPr>
                        <a:t>Oudated books and material</a:t>
                      </a:r>
                    </a:p>
                  </a:txBody>
                  <a:tcPr marL="68580" marR="68580" marT="34290" marB="34290"/>
                </a:tc>
                <a:tc>
                  <a:txBody>
                    <a:bodyPr/>
                    <a:lstStyle/>
                    <a:p>
                      <a:r>
                        <a:rPr lang="en-PK" sz="1100" dirty="0">
                          <a:solidFill>
                            <a:schemeClr val="bg1"/>
                          </a:solidFill>
                        </a:rPr>
                        <a:t>Books and material should be up to date</a:t>
                      </a:r>
                    </a:p>
                  </a:txBody>
                  <a:tcPr marL="68580" marR="68580" marT="34290" marB="34290"/>
                </a:tc>
                <a:extLst>
                  <a:ext uri="{0D108BD9-81ED-4DB2-BD59-A6C34878D82A}">
                    <a16:rowId xmlns:a16="http://schemas.microsoft.com/office/drawing/2014/main" val="4077686130"/>
                  </a:ext>
                </a:extLst>
              </a:tr>
            </a:tbl>
          </a:graphicData>
        </a:graphic>
      </p:graphicFrame>
    </p:spTree>
    <p:extLst>
      <p:ext uri="{BB962C8B-B14F-4D97-AF65-F5344CB8AC3E}">
        <p14:creationId xmlns:p14="http://schemas.microsoft.com/office/powerpoint/2010/main" val="2902794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Goals Infographics by Slidesgo">
  <a:themeElements>
    <a:clrScheme name="Simple Light">
      <a:dk1>
        <a:srgbClr val="000000"/>
      </a:dk1>
      <a:lt1>
        <a:srgbClr val="FFFFFF"/>
      </a:lt1>
      <a:dk2>
        <a:srgbClr val="595959"/>
      </a:dk2>
      <a:lt2>
        <a:srgbClr val="EEEEEE"/>
      </a:lt2>
      <a:accent1>
        <a:srgbClr val="AC71EC"/>
      </a:accent1>
      <a:accent2>
        <a:srgbClr val="833CD8"/>
      </a:accent2>
      <a:accent3>
        <a:srgbClr val="670591"/>
      </a:accent3>
      <a:accent4>
        <a:srgbClr val="CC5191"/>
      </a:accent4>
      <a:accent5>
        <a:srgbClr val="E81080"/>
      </a:accent5>
      <a:accent6>
        <a:srgbClr val="A80C5D"/>
      </a:accent6>
      <a:hlink>
        <a:srgbClr val="CA4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Non Profit Company Marketing Plan XL by Slidesgo">
  <a:themeElements>
    <a:clrScheme name="Simple Light">
      <a:dk1>
        <a:srgbClr val="0F1C4D"/>
      </a:dk1>
      <a:lt1>
        <a:srgbClr val="FFFFFF"/>
      </a:lt1>
      <a:dk2>
        <a:srgbClr val="FFE4DF"/>
      </a:dk2>
      <a:lt2>
        <a:srgbClr val="F8AC5E"/>
      </a:lt2>
      <a:accent1>
        <a:srgbClr val="0141B3"/>
      </a:accent1>
      <a:accent2>
        <a:srgbClr val="F3D5B9"/>
      </a:accent2>
      <a:accent3>
        <a:srgbClr val="E7654B"/>
      </a:accent3>
      <a:accent4>
        <a:srgbClr val="924430"/>
      </a:accent4>
      <a:accent5>
        <a:srgbClr val="F7A285"/>
      </a:accent5>
      <a:accent6>
        <a:srgbClr val="642A1F"/>
      </a:accent6>
      <a:hlink>
        <a:srgbClr val="0141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ur Team Infographics by Slidesgo">
  <a:themeElements>
    <a:clrScheme name="Simple Light">
      <a:dk1>
        <a:srgbClr val="000000"/>
      </a:dk1>
      <a:lt1>
        <a:srgbClr val="FFFFFF"/>
      </a:lt1>
      <a:dk2>
        <a:srgbClr val="595959"/>
      </a:dk2>
      <a:lt2>
        <a:srgbClr val="EEEEEE"/>
      </a:lt2>
      <a:accent1>
        <a:srgbClr val="F0A6A6"/>
      </a:accent1>
      <a:accent2>
        <a:srgbClr val="EE7A7D"/>
      </a:accent2>
      <a:accent3>
        <a:srgbClr val="A06CAD"/>
      </a:accent3>
      <a:accent4>
        <a:srgbClr val="CCC3EB"/>
      </a:accent4>
      <a:accent5>
        <a:srgbClr val="948CD3"/>
      </a:accent5>
      <a:accent6>
        <a:srgbClr val="434782"/>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677750_TF66687569" id="{5B888300-1273-41F5-A5CD-44107916CC14}" vid="{40518E2E-947D-4D54-9D53-AB7B73CA5CA9}"/>
    </a:ext>
  </a:extLst>
</a:theme>
</file>

<file path=ppt/theme/theme15.xml><?xml version="1.0" encoding="utf-8"?>
<a:theme xmlns:a="http://schemas.openxmlformats.org/drawingml/2006/main" name="1_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677750_TF66687569" id="{5B888300-1273-41F5-A5CD-44107916CC14}" vid="{40518E2E-947D-4D54-9D53-AB7B73CA5CA9}"/>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PresentationGo Dark">
  <a:themeElements>
    <a:clrScheme name="PGO5">
      <a:dk1>
        <a:sysClr val="windowText" lastClr="000000"/>
      </a:dk1>
      <a:lt1>
        <a:sysClr val="window" lastClr="FFFFFF"/>
      </a:lt1>
      <a:dk2>
        <a:srgbClr val="013D4D"/>
      </a:dk2>
      <a:lt2>
        <a:srgbClr val="D3D3D3"/>
      </a:lt2>
      <a:accent1>
        <a:srgbClr val="00A891"/>
      </a:accent1>
      <a:accent2>
        <a:srgbClr val="D9126B"/>
      </a:accent2>
      <a:accent3>
        <a:srgbClr val="FE7600"/>
      </a:accent3>
      <a:accent4>
        <a:srgbClr val="B1DB15"/>
      </a:accent4>
      <a:accent5>
        <a:srgbClr val="854D82"/>
      </a:accent5>
      <a:accent6>
        <a:srgbClr val="FFE200"/>
      </a:accent6>
      <a:hlink>
        <a:srgbClr val="00B0F0"/>
      </a:hlink>
      <a:folHlink>
        <a:srgbClr val="0070C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plate PresentationGo Dark">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10.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11.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12.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13.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14.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3.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4.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5.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6.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7.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8.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ppt/theme/themeOverride9.xml><?xml version="1.0" encoding="utf-8"?>
<a:themeOverride xmlns:a="http://schemas.openxmlformats.org/drawingml/2006/main">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themeOverride>
</file>

<file path=docProps/app.xml><?xml version="1.0" encoding="utf-8"?>
<Properties xmlns="http://schemas.openxmlformats.org/officeDocument/2006/extended-properties" xmlns:vt="http://schemas.openxmlformats.org/officeDocument/2006/docPropsVTypes">
  <TotalTime>2609</TotalTime>
  <Words>1783</Words>
  <Application>Microsoft Office PowerPoint</Application>
  <PresentationFormat>On-screen Show (16:9)</PresentationFormat>
  <Paragraphs>266</Paragraphs>
  <Slides>27</Slides>
  <Notes>12</Notes>
  <HiddenSlides>0</HiddenSlides>
  <MMClips>0</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27</vt:i4>
      </vt:variant>
    </vt:vector>
  </HeadingPairs>
  <TitlesOfParts>
    <vt:vector size="68" baseType="lpstr">
      <vt:lpstr>Arial</vt:lpstr>
      <vt:lpstr>Verdana</vt:lpstr>
      <vt:lpstr>Nunito Light</vt:lpstr>
      <vt:lpstr>Baloo Bhaijaan</vt:lpstr>
      <vt:lpstr>Helvetica</vt:lpstr>
      <vt:lpstr>Poppins Light</vt:lpstr>
      <vt:lpstr>Tahoma</vt:lpstr>
      <vt:lpstr>Lemonada Medium</vt:lpstr>
      <vt:lpstr>Lemonada</vt:lpstr>
      <vt:lpstr>Roboto Condensed Light</vt:lpstr>
      <vt:lpstr>Calibri Light</vt:lpstr>
      <vt:lpstr>Fira Sans Extra Condensed Medium</vt:lpstr>
      <vt:lpstr>Roboto</vt:lpstr>
      <vt:lpstr>Poppins</vt:lpstr>
      <vt:lpstr>Times New Roman</vt:lpstr>
      <vt:lpstr>Open Sans </vt:lpstr>
      <vt:lpstr>Trebuchet MS</vt:lpstr>
      <vt:lpstr>Oswald</vt:lpstr>
      <vt:lpstr>Karla</vt:lpstr>
      <vt:lpstr>Fira Sans Extra Condensed</vt:lpstr>
      <vt:lpstr>Open Sans</vt:lpstr>
      <vt:lpstr>Trade Gothic LT Pro</vt:lpstr>
      <vt:lpstr>Agency FB</vt:lpstr>
      <vt:lpstr>Calibri</vt:lpstr>
      <vt:lpstr>Raleway SemiBold</vt:lpstr>
      <vt:lpstr>Cymbeline template</vt:lpstr>
      <vt:lpstr>Template PresentationGo Dark</vt:lpstr>
      <vt:lpstr>1_Template PresentationGo Dark</vt:lpstr>
      <vt:lpstr>2_Template PresentationGo Dark</vt:lpstr>
      <vt:lpstr>3_Template PresentationGo Dark</vt:lpstr>
      <vt:lpstr>Template PresentationGo</vt:lpstr>
      <vt:lpstr>4_Template PresentationGO Dark</vt:lpstr>
      <vt:lpstr>5_Template PresentationGO Dark</vt:lpstr>
      <vt:lpstr>6_Template PresentationGO Dark</vt:lpstr>
      <vt:lpstr>1_Template PresentationGO</vt:lpstr>
      <vt:lpstr>Goals Infographics by Slidesgo</vt:lpstr>
      <vt:lpstr>Non Profit Company Marketing Plan XL by Slidesgo</vt:lpstr>
      <vt:lpstr>Our Team Infographics by Slidesgo</vt:lpstr>
      <vt:lpstr>Office Theme</vt:lpstr>
      <vt:lpstr>1_Office Theme</vt:lpstr>
      <vt:lpstr>2_Office Theme</vt:lpstr>
      <vt:lpstr>FF STEEL People’s and Culture Department Overiew</vt:lpstr>
      <vt:lpstr>KPI’s Based Culture </vt:lpstr>
      <vt:lpstr>Polices, Procedures &amp; ETE Automation</vt:lpstr>
      <vt:lpstr>FF Diversity &amp; Inclusivity </vt:lpstr>
      <vt:lpstr>PowerPoint Presentation</vt:lpstr>
      <vt:lpstr>Community Development Initiatives &amp; Capacity Development Programs</vt:lpstr>
      <vt:lpstr>Few Success Stories</vt:lpstr>
      <vt:lpstr>The Industry-Academia Skills Gap</vt:lpstr>
      <vt:lpstr>PowerPoint Presentation</vt:lpstr>
      <vt:lpstr>IT Resources at FF Steel</vt:lpstr>
      <vt:lpstr>Tools/ Products used by FF Steel</vt:lpstr>
      <vt:lpstr>CRM (Android Application)  </vt:lpstr>
      <vt:lpstr>HRMS(Android Application)</vt:lpstr>
      <vt:lpstr>Import Tracking (Android Application)</vt:lpstr>
      <vt:lpstr>Taskku</vt:lpstr>
      <vt:lpstr>Job Card (Android Application) </vt:lpstr>
      <vt:lpstr>Procurement (Android Application) </vt:lpstr>
      <vt:lpstr>Store Issuance (Android Application) </vt:lpstr>
      <vt:lpstr>Mess Management System</vt:lpstr>
      <vt:lpstr>Transporter App (Android Application)</vt:lpstr>
      <vt:lpstr>Thank you</vt:lpstr>
      <vt:lpstr> Partnership of Industries with Government Departments </vt:lpstr>
      <vt:lpstr>It is impossible to run an industry in Pakistan without cooperating with the following government departments.  </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 Presentation</dc:title>
  <dc:creator>M. Bilal</dc:creator>
  <cp:lastModifiedBy>Shiraz</cp:lastModifiedBy>
  <cp:revision>360</cp:revision>
  <dcterms:modified xsi:type="dcterms:W3CDTF">2023-03-13T13:29:35Z</dcterms:modified>
</cp:coreProperties>
</file>